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8" r:id="rId4"/>
  </p:sldMasterIdLst>
  <p:notesMasterIdLst>
    <p:notesMasterId r:id="rId32"/>
  </p:notesMasterIdLst>
  <p:sldIdLst>
    <p:sldId id="257" r:id="rId5"/>
    <p:sldId id="259" r:id="rId6"/>
    <p:sldId id="263" r:id="rId7"/>
    <p:sldId id="339" r:id="rId8"/>
    <p:sldId id="326" r:id="rId9"/>
    <p:sldId id="346" r:id="rId10"/>
    <p:sldId id="276" r:id="rId11"/>
    <p:sldId id="277" r:id="rId12"/>
    <p:sldId id="338" r:id="rId13"/>
    <p:sldId id="334" r:id="rId14"/>
    <p:sldId id="335" r:id="rId15"/>
    <p:sldId id="261" r:id="rId16"/>
    <p:sldId id="340" r:id="rId17"/>
    <p:sldId id="341" r:id="rId18"/>
    <p:sldId id="342" r:id="rId19"/>
    <p:sldId id="343" r:id="rId20"/>
    <p:sldId id="267" r:id="rId21"/>
    <p:sldId id="344" r:id="rId22"/>
    <p:sldId id="269" r:id="rId23"/>
    <p:sldId id="274" r:id="rId24"/>
    <p:sldId id="270" r:id="rId25"/>
    <p:sldId id="271" r:id="rId26"/>
    <p:sldId id="333" r:id="rId27"/>
    <p:sldId id="275" r:id="rId28"/>
    <p:sldId id="345" r:id="rId29"/>
    <p:sldId id="336" r:id="rId30"/>
    <p:sldId id="278"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7979"/>
    <a:srgbClr val="424242"/>
    <a:srgbClr val="AAAAAA"/>
    <a:srgbClr val="0090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2B41F9-F270-469A-F49A-86268D96A9AA}" v="4" dt="2022-07-28T11:24:41.004"/>
    <p1510:client id="{DB844C35-726B-4A79-B4B1-C515F6D842F5}" v="167" dt="2022-07-27T21:53:11.3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54"/>
  </p:normalViewPr>
  <p:slideViewPr>
    <p:cSldViewPr snapToGrid="0">
      <p:cViewPr varScale="1">
        <p:scale>
          <a:sx n="90" d="100"/>
          <a:sy n="90" d="100"/>
        </p:scale>
        <p:origin x="232" y="4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eann Kristine Usry" userId="ab3896f1-78a8-4930-9cb1-6510042566f3" providerId="ADAL" clId="{DB844C35-726B-4A79-B4B1-C515F6D842F5}"/>
    <pc:docChg chg="undo custSel addSld delSld modSld sldOrd">
      <pc:chgData name="Julieann Kristine Usry" userId="ab3896f1-78a8-4930-9cb1-6510042566f3" providerId="ADAL" clId="{DB844C35-726B-4A79-B4B1-C515F6D842F5}" dt="2022-07-27T23:55:09.457" v="4416" actId="20577"/>
      <pc:docMkLst>
        <pc:docMk/>
      </pc:docMkLst>
      <pc:sldChg chg="modSp mod">
        <pc:chgData name="Julieann Kristine Usry" userId="ab3896f1-78a8-4930-9cb1-6510042566f3" providerId="ADAL" clId="{DB844C35-726B-4A79-B4B1-C515F6D842F5}" dt="2022-07-27T23:49:45.747" v="4184" actId="255"/>
        <pc:sldMkLst>
          <pc:docMk/>
          <pc:sldMk cId="1288314224" sldId="259"/>
        </pc:sldMkLst>
        <pc:spChg chg="mod">
          <ac:chgData name="Julieann Kristine Usry" userId="ab3896f1-78a8-4930-9cb1-6510042566f3" providerId="ADAL" clId="{DB844C35-726B-4A79-B4B1-C515F6D842F5}" dt="2022-07-27T23:49:45.747" v="4184" actId="255"/>
          <ac:spMkLst>
            <pc:docMk/>
            <pc:sldMk cId="1288314224" sldId="259"/>
            <ac:spMk id="8" creationId="{00000000-0000-0000-0000-000000000000}"/>
          </ac:spMkLst>
        </pc:spChg>
      </pc:sldChg>
      <pc:sldChg chg="addSp delSp modSp mod setBg setClrOvrMap">
        <pc:chgData name="Julieann Kristine Usry" userId="ab3896f1-78a8-4930-9cb1-6510042566f3" providerId="ADAL" clId="{DB844C35-726B-4A79-B4B1-C515F6D842F5}" dt="2022-07-26T18:48:11.624" v="406" actId="26606"/>
        <pc:sldMkLst>
          <pc:docMk/>
          <pc:sldMk cId="1249781644" sldId="261"/>
        </pc:sldMkLst>
        <pc:spChg chg="mod">
          <ac:chgData name="Julieann Kristine Usry" userId="ab3896f1-78a8-4930-9cb1-6510042566f3" providerId="ADAL" clId="{DB844C35-726B-4A79-B4B1-C515F6D842F5}" dt="2022-07-26T18:48:11.624" v="406" actId="26606"/>
          <ac:spMkLst>
            <pc:docMk/>
            <pc:sldMk cId="1249781644" sldId="261"/>
            <ac:spMk id="2" creationId="{00000000-0000-0000-0000-000000000000}"/>
          </ac:spMkLst>
        </pc:spChg>
        <pc:spChg chg="del">
          <ac:chgData name="Julieann Kristine Usry" userId="ab3896f1-78a8-4930-9cb1-6510042566f3" providerId="ADAL" clId="{DB844C35-726B-4A79-B4B1-C515F6D842F5}" dt="2022-07-26T18:12:58.854" v="387" actId="478"/>
          <ac:spMkLst>
            <pc:docMk/>
            <pc:sldMk cId="1249781644" sldId="261"/>
            <ac:spMk id="4" creationId="{00000000-0000-0000-0000-000000000000}"/>
          </ac:spMkLst>
        </pc:spChg>
        <pc:spChg chg="del">
          <ac:chgData name="Julieann Kristine Usry" userId="ab3896f1-78a8-4930-9cb1-6510042566f3" providerId="ADAL" clId="{DB844C35-726B-4A79-B4B1-C515F6D842F5}" dt="2022-07-26T18:13:01.942" v="389" actId="478"/>
          <ac:spMkLst>
            <pc:docMk/>
            <pc:sldMk cId="1249781644" sldId="261"/>
            <ac:spMk id="7" creationId="{00000000-0000-0000-0000-000000000000}"/>
          </ac:spMkLst>
        </pc:spChg>
        <pc:spChg chg="del">
          <ac:chgData name="Julieann Kristine Usry" userId="ab3896f1-78a8-4930-9cb1-6510042566f3" providerId="ADAL" clId="{DB844C35-726B-4A79-B4B1-C515F6D842F5}" dt="2022-07-26T18:13:04.230" v="390" actId="478"/>
          <ac:spMkLst>
            <pc:docMk/>
            <pc:sldMk cId="1249781644" sldId="261"/>
            <ac:spMk id="11" creationId="{00000000-0000-0000-0000-000000000000}"/>
          </ac:spMkLst>
        </pc:spChg>
        <pc:spChg chg="add del">
          <ac:chgData name="Julieann Kristine Usry" userId="ab3896f1-78a8-4930-9cb1-6510042566f3" providerId="ADAL" clId="{DB844C35-726B-4A79-B4B1-C515F6D842F5}" dt="2022-07-26T18:48:11.624" v="406" actId="26606"/>
          <ac:spMkLst>
            <pc:docMk/>
            <pc:sldMk cId="1249781644" sldId="261"/>
            <ac:spMk id="33" creationId="{10CE3618-1D7A-4256-B2AF-9DB692996C65}"/>
          </ac:spMkLst>
        </pc:spChg>
        <pc:spChg chg="add del">
          <ac:chgData name="Julieann Kristine Usry" userId="ab3896f1-78a8-4930-9cb1-6510042566f3" providerId="ADAL" clId="{DB844C35-726B-4A79-B4B1-C515F6D842F5}" dt="2022-07-26T18:48:11.624" v="406" actId="26606"/>
          <ac:spMkLst>
            <pc:docMk/>
            <pc:sldMk cId="1249781644" sldId="261"/>
            <ac:spMk id="56" creationId="{3F39476B-1A6D-47CB-AC7A-FB87EF003323}"/>
          </ac:spMkLst>
        </pc:spChg>
        <pc:spChg chg="add">
          <ac:chgData name="Julieann Kristine Usry" userId="ab3896f1-78a8-4930-9cb1-6510042566f3" providerId="ADAL" clId="{DB844C35-726B-4A79-B4B1-C515F6D842F5}" dt="2022-07-26T18:48:11.624" v="406" actId="26606"/>
          <ac:spMkLst>
            <pc:docMk/>
            <pc:sldMk cId="1249781644" sldId="261"/>
            <ac:spMk id="87" creationId="{3F68D903-F26B-46F9-911C-92FEC6A69E56}"/>
          </ac:spMkLst>
        </pc:spChg>
        <pc:grpChg chg="add del">
          <ac:chgData name="Julieann Kristine Usry" userId="ab3896f1-78a8-4930-9cb1-6510042566f3" providerId="ADAL" clId="{DB844C35-726B-4A79-B4B1-C515F6D842F5}" dt="2022-07-26T18:48:11.624" v="406" actId="26606"/>
          <ac:grpSpMkLst>
            <pc:docMk/>
            <pc:sldMk cId="1249781644" sldId="261"/>
            <ac:grpSpMk id="5" creationId="{84DB7353-7D7A-431B-A5B6-A3845E6F2BB2}"/>
          </ac:grpSpMkLst>
        </pc:grpChg>
        <pc:grpChg chg="add del">
          <ac:chgData name="Julieann Kristine Usry" userId="ab3896f1-78a8-4930-9cb1-6510042566f3" providerId="ADAL" clId="{DB844C35-726B-4A79-B4B1-C515F6D842F5}" dt="2022-07-26T18:48:11.624" v="406" actId="26606"/>
          <ac:grpSpMkLst>
            <pc:docMk/>
            <pc:sldMk cId="1249781644" sldId="261"/>
            <ac:grpSpMk id="28" creationId="{1B24766B-81CA-44C7-BF11-77A12BA42411}"/>
          </ac:grpSpMkLst>
        </pc:grpChg>
        <pc:grpChg chg="add del">
          <ac:chgData name="Julieann Kristine Usry" userId="ab3896f1-78a8-4930-9cb1-6510042566f3" providerId="ADAL" clId="{DB844C35-726B-4A79-B4B1-C515F6D842F5}" dt="2022-07-26T18:48:11.624" v="406" actId="26606"/>
          <ac:grpSpMkLst>
            <pc:docMk/>
            <pc:sldMk cId="1249781644" sldId="261"/>
            <ac:grpSpMk id="35" creationId="{D91A9185-A7D5-460B-98BC-0BF2EBD3EEBE}"/>
          </ac:grpSpMkLst>
        </pc:grpChg>
        <pc:grpChg chg="add">
          <ac:chgData name="Julieann Kristine Usry" userId="ab3896f1-78a8-4930-9cb1-6510042566f3" providerId="ADAL" clId="{DB844C35-726B-4A79-B4B1-C515F6D842F5}" dt="2022-07-26T18:48:11.624" v="406" actId="26606"/>
          <ac:grpSpMkLst>
            <pc:docMk/>
            <pc:sldMk cId="1249781644" sldId="261"/>
            <ac:grpSpMk id="61" creationId="{84DB7353-7D7A-431B-A5B6-A3845E6F2BB2}"/>
          </ac:grpSpMkLst>
        </pc:grpChg>
        <pc:grpChg chg="add">
          <ac:chgData name="Julieann Kristine Usry" userId="ab3896f1-78a8-4930-9cb1-6510042566f3" providerId="ADAL" clId="{DB844C35-726B-4A79-B4B1-C515F6D842F5}" dt="2022-07-26T18:48:11.624" v="406" actId="26606"/>
          <ac:grpSpMkLst>
            <pc:docMk/>
            <pc:sldMk cId="1249781644" sldId="261"/>
            <ac:grpSpMk id="82" creationId="{1B24766B-81CA-44C7-BF11-77A12BA42411}"/>
          </ac:grpSpMkLst>
        </pc:grpChg>
        <pc:grpChg chg="add">
          <ac:chgData name="Julieann Kristine Usry" userId="ab3896f1-78a8-4930-9cb1-6510042566f3" providerId="ADAL" clId="{DB844C35-726B-4A79-B4B1-C515F6D842F5}" dt="2022-07-26T18:48:11.624" v="406" actId="26606"/>
          <ac:grpSpMkLst>
            <pc:docMk/>
            <pc:sldMk cId="1249781644" sldId="261"/>
            <ac:grpSpMk id="89" creationId="{88E6E148-E023-4954-86E3-30141DFB5670}"/>
          </ac:grpSpMkLst>
        </pc:grpChg>
        <pc:grpChg chg="add">
          <ac:chgData name="Julieann Kristine Usry" userId="ab3896f1-78a8-4930-9cb1-6510042566f3" providerId="ADAL" clId="{DB844C35-726B-4A79-B4B1-C515F6D842F5}" dt="2022-07-26T18:48:11.624" v="406" actId="26606"/>
          <ac:grpSpMkLst>
            <pc:docMk/>
            <pc:sldMk cId="1249781644" sldId="261"/>
            <ac:grpSpMk id="110" creationId="{1FB4E014-64CE-4D11-A129-94A1893FA661}"/>
          </ac:grpSpMkLst>
        </pc:grpChg>
        <pc:picChg chg="del">
          <ac:chgData name="Julieann Kristine Usry" userId="ab3896f1-78a8-4930-9cb1-6510042566f3" providerId="ADAL" clId="{DB844C35-726B-4A79-B4B1-C515F6D842F5}" dt="2022-07-26T18:12:55.715" v="386" actId="478"/>
          <ac:picMkLst>
            <pc:docMk/>
            <pc:sldMk cId="1249781644" sldId="261"/>
            <ac:picMk id="8" creationId="{1D10F020-A772-46FF-B820-88CA4C929729}"/>
          </ac:picMkLst>
        </pc:picChg>
        <pc:picChg chg="del">
          <ac:chgData name="Julieann Kristine Usry" userId="ab3896f1-78a8-4930-9cb1-6510042566f3" providerId="ADAL" clId="{DB844C35-726B-4A79-B4B1-C515F6D842F5}" dt="2022-07-26T18:13:00.317" v="388" actId="478"/>
          <ac:picMkLst>
            <pc:docMk/>
            <pc:sldMk cId="1249781644" sldId="261"/>
            <ac:picMk id="9" creationId="{0E3D9E61-D455-4CCF-A7B9-206EFA8B3CD2}"/>
          </ac:picMkLst>
        </pc:picChg>
        <pc:picChg chg="del">
          <ac:chgData name="Julieann Kristine Usry" userId="ab3896f1-78a8-4930-9cb1-6510042566f3" providerId="ADAL" clId="{DB844C35-726B-4A79-B4B1-C515F6D842F5}" dt="2022-07-26T18:13:07.589" v="392" actId="478"/>
          <ac:picMkLst>
            <pc:docMk/>
            <pc:sldMk cId="1249781644" sldId="261"/>
            <ac:picMk id="10" creationId="{00000000-0000-0000-0000-000000000000}"/>
          </ac:picMkLst>
        </pc:picChg>
        <pc:picChg chg="del">
          <ac:chgData name="Julieann Kristine Usry" userId="ab3896f1-78a8-4930-9cb1-6510042566f3" providerId="ADAL" clId="{DB844C35-726B-4A79-B4B1-C515F6D842F5}" dt="2022-07-26T18:13:05.928" v="391" actId="478"/>
          <ac:picMkLst>
            <pc:docMk/>
            <pc:sldMk cId="1249781644" sldId="261"/>
            <ac:picMk id="12" creationId="{1F72F156-E3A8-473D-9390-346E2BC2D2B7}"/>
          </ac:picMkLst>
        </pc:picChg>
      </pc:sldChg>
      <pc:sldChg chg="del">
        <pc:chgData name="Julieann Kristine Usry" userId="ab3896f1-78a8-4930-9cb1-6510042566f3" providerId="ADAL" clId="{DB844C35-726B-4A79-B4B1-C515F6D842F5}" dt="2022-07-26T18:04:15.577" v="67" actId="47"/>
        <pc:sldMkLst>
          <pc:docMk/>
          <pc:sldMk cId="1692342345" sldId="262"/>
        </pc:sldMkLst>
      </pc:sldChg>
      <pc:sldChg chg="addSp delSp modSp mod ord setBg setClrOvrMap">
        <pc:chgData name="Julieann Kristine Usry" userId="ab3896f1-78a8-4930-9cb1-6510042566f3" providerId="ADAL" clId="{DB844C35-726B-4A79-B4B1-C515F6D842F5}" dt="2022-07-26T18:04:35.073" v="70"/>
        <pc:sldMkLst>
          <pc:docMk/>
          <pc:sldMk cId="1754980016" sldId="263"/>
        </pc:sldMkLst>
        <pc:spChg chg="mod">
          <ac:chgData name="Julieann Kristine Usry" userId="ab3896f1-78a8-4930-9cb1-6510042566f3" providerId="ADAL" clId="{DB844C35-726B-4A79-B4B1-C515F6D842F5}" dt="2022-07-26T18:02:42.382" v="31" actId="1076"/>
          <ac:spMkLst>
            <pc:docMk/>
            <pc:sldMk cId="1754980016" sldId="263"/>
            <ac:spMk id="6" creationId="{00000000-0000-0000-0000-000000000000}"/>
          </ac:spMkLst>
        </pc:spChg>
        <pc:spChg chg="mod">
          <ac:chgData name="Julieann Kristine Usry" userId="ab3896f1-78a8-4930-9cb1-6510042566f3" providerId="ADAL" clId="{DB844C35-726B-4A79-B4B1-C515F6D842F5}" dt="2022-07-26T18:02:57.402" v="36" actId="20577"/>
          <ac:spMkLst>
            <pc:docMk/>
            <pc:sldMk cId="1754980016" sldId="263"/>
            <ac:spMk id="8" creationId="{00000000-0000-0000-0000-000000000000}"/>
          </ac:spMkLst>
        </pc:spChg>
        <pc:spChg chg="add">
          <ac:chgData name="Julieann Kristine Usry" userId="ab3896f1-78a8-4930-9cb1-6510042566f3" providerId="ADAL" clId="{DB844C35-726B-4A79-B4B1-C515F6D842F5}" dt="2022-07-26T18:02:17.509" v="1" actId="26606"/>
          <ac:spMkLst>
            <pc:docMk/>
            <pc:sldMk cId="1754980016" sldId="263"/>
            <ac:spMk id="39" creationId="{3F68D903-F26B-46F9-911C-92FEC6A69E56}"/>
          </ac:spMkLst>
        </pc:spChg>
        <pc:grpChg chg="add">
          <ac:chgData name="Julieann Kristine Usry" userId="ab3896f1-78a8-4930-9cb1-6510042566f3" providerId="ADAL" clId="{DB844C35-726B-4A79-B4B1-C515F6D842F5}" dt="2022-07-26T18:02:17.509" v="1" actId="26606"/>
          <ac:grpSpMkLst>
            <pc:docMk/>
            <pc:sldMk cId="1754980016" sldId="263"/>
            <ac:grpSpMk id="13" creationId="{84DB7353-7D7A-431B-A5B6-A3845E6F2BB2}"/>
          </ac:grpSpMkLst>
        </pc:grpChg>
        <pc:grpChg chg="add">
          <ac:chgData name="Julieann Kristine Usry" userId="ab3896f1-78a8-4930-9cb1-6510042566f3" providerId="ADAL" clId="{DB844C35-726B-4A79-B4B1-C515F6D842F5}" dt="2022-07-26T18:02:17.509" v="1" actId="26606"/>
          <ac:grpSpMkLst>
            <pc:docMk/>
            <pc:sldMk cId="1754980016" sldId="263"/>
            <ac:grpSpMk id="34" creationId="{1B24766B-81CA-44C7-BF11-77A12BA42411}"/>
          </ac:grpSpMkLst>
        </pc:grpChg>
        <pc:grpChg chg="add">
          <ac:chgData name="Julieann Kristine Usry" userId="ab3896f1-78a8-4930-9cb1-6510042566f3" providerId="ADAL" clId="{DB844C35-726B-4A79-B4B1-C515F6D842F5}" dt="2022-07-26T18:02:17.509" v="1" actId="26606"/>
          <ac:grpSpMkLst>
            <pc:docMk/>
            <pc:sldMk cId="1754980016" sldId="263"/>
            <ac:grpSpMk id="41" creationId="{88E6E148-E023-4954-86E3-30141DFB5670}"/>
          </ac:grpSpMkLst>
        </pc:grpChg>
        <pc:grpChg chg="add">
          <ac:chgData name="Julieann Kristine Usry" userId="ab3896f1-78a8-4930-9cb1-6510042566f3" providerId="ADAL" clId="{DB844C35-726B-4A79-B4B1-C515F6D842F5}" dt="2022-07-26T18:02:17.509" v="1" actId="26606"/>
          <ac:grpSpMkLst>
            <pc:docMk/>
            <pc:sldMk cId="1754980016" sldId="263"/>
            <ac:grpSpMk id="62" creationId="{1FB4E014-64CE-4D11-A129-94A1893FA661}"/>
          </ac:grpSpMkLst>
        </pc:grpChg>
        <pc:picChg chg="del">
          <ac:chgData name="Julieann Kristine Usry" userId="ab3896f1-78a8-4930-9cb1-6510042566f3" providerId="ADAL" clId="{DB844C35-726B-4A79-B4B1-C515F6D842F5}" dt="2022-07-26T18:02:09.664" v="0" actId="478"/>
          <ac:picMkLst>
            <pc:docMk/>
            <pc:sldMk cId="1754980016" sldId="263"/>
            <ac:picMk id="4" creationId="{00000000-0000-0000-0000-000000000000}"/>
          </ac:picMkLst>
        </pc:picChg>
      </pc:sldChg>
      <pc:sldChg chg="del">
        <pc:chgData name="Julieann Kristine Usry" userId="ab3896f1-78a8-4930-9cb1-6510042566f3" providerId="ADAL" clId="{DB844C35-726B-4A79-B4B1-C515F6D842F5}" dt="2022-07-26T19:00:13.884" v="581" actId="47"/>
        <pc:sldMkLst>
          <pc:docMk/>
          <pc:sldMk cId="235952085" sldId="266"/>
        </pc:sldMkLst>
      </pc:sldChg>
      <pc:sldChg chg="addSp delSp modSp mod setBg">
        <pc:chgData name="Julieann Kristine Usry" userId="ab3896f1-78a8-4930-9cb1-6510042566f3" providerId="ADAL" clId="{DB844C35-726B-4A79-B4B1-C515F6D842F5}" dt="2022-07-27T21:32:32.899" v="4093" actId="20577"/>
        <pc:sldMkLst>
          <pc:docMk/>
          <pc:sldMk cId="349243437" sldId="267"/>
        </pc:sldMkLst>
        <pc:spChg chg="mod">
          <ac:chgData name="Julieann Kristine Usry" userId="ab3896f1-78a8-4930-9cb1-6510042566f3" providerId="ADAL" clId="{DB844C35-726B-4A79-B4B1-C515F6D842F5}" dt="2022-07-27T21:32:32.899" v="4093" actId="20577"/>
          <ac:spMkLst>
            <pc:docMk/>
            <pc:sldMk cId="349243437" sldId="267"/>
            <ac:spMk id="3" creationId="{00000000-0000-0000-0000-000000000000}"/>
          </ac:spMkLst>
        </pc:spChg>
        <pc:spChg chg="mod">
          <ac:chgData name="Julieann Kristine Usry" userId="ab3896f1-78a8-4930-9cb1-6510042566f3" providerId="ADAL" clId="{DB844C35-726B-4A79-B4B1-C515F6D842F5}" dt="2022-07-26T19:16:29.991" v="2294" actId="20577"/>
          <ac:spMkLst>
            <pc:docMk/>
            <pc:sldMk cId="349243437" sldId="267"/>
            <ac:spMk id="5" creationId="{00000000-0000-0000-0000-000000000000}"/>
          </ac:spMkLst>
        </pc:spChg>
        <pc:spChg chg="add">
          <ac:chgData name="Julieann Kristine Usry" userId="ab3896f1-78a8-4930-9cb1-6510042566f3" providerId="ADAL" clId="{DB844C35-726B-4A79-B4B1-C515F6D842F5}" dt="2022-07-26T19:13:12.265" v="2141" actId="26606"/>
          <ac:spMkLst>
            <pc:docMk/>
            <pc:sldMk cId="349243437" sldId="267"/>
            <ac:spMk id="38" creationId="{D75627FE-0AC5-4349-AC08-45A58BEC9B8C}"/>
          </ac:spMkLst>
        </pc:spChg>
        <pc:spChg chg="add">
          <ac:chgData name="Julieann Kristine Usry" userId="ab3896f1-78a8-4930-9cb1-6510042566f3" providerId="ADAL" clId="{DB844C35-726B-4A79-B4B1-C515F6D842F5}" dt="2022-07-26T19:13:12.265" v="2141" actId="26606"/>
          <ac:spMkLst>
            <pc:docMk/>
            <pc:sldMk cId="349243437" sldId="267"/>
            <ac:spMk id="63" creationId="{BC2574CF-1D35-4994-87BD-5A3378E1AB34}"/>
          </ac:spMkLst>
        </pc:spChg>
        <pc:grpChg chg="add">
          <ac:chgData name="Julieann Kristine Usry" userId="ab3896f1-78a8-4930-9cb1-6510042566f3" providerId="ADAL" clId="{DB844C35-726B-4A79-B4B1-C515F6D842F5}" dt="2022-07-26T19:13:12.265" v="2141" actId="26606"/>
          <ac:grpSpMkLst>
            <pc:docMk/>
            <pc:sldMk cId="349243437" sldId="267"/>
            <ac:grpSpMk id="10" creationId="{15E1AC81-83F2-45A8-9054-15570F4E2557}"/>
          </ac:grpSpMkLst>
        </pc:grpChg>
        <pc:grpChg chg="add">
          <ac:chgData name="Julieann Kristine Usry" userId="ab3896f1-78a8-4930-9cb1-6510042566f3" providerId="ADAL" clId="{DB844C35-726B-4A79-B4B1-C515F6D842F5}" dt="2022-07-26T19:13:12.265" v="2141" actId="26606"/>
          <ac:grpSpMkLst>
            <pc:docMk/>
            <pc:sldMk cId="349243437" sldId="267"/>
            <ac:grpSpMk id="33" creationId="{FBF129BC-EA9E-4D20-898B-399F7727DFB9}"/>
          </ac:grpSpMkLst>
        </pc:grpChg>
        <pc:grpChg chg="add">
          <ac:chgData name="Julieann Kristine Usry" userId="ab3896f1-78a8-4930-9cb1-6510042566f3" providerId="ADAL" clId="{DB844C35-726B-4A79-B4B1-C515F6D842F5}" dt="2022-07-26T19:13:12.265" v="2141" actId="26606"/>
          <ac:grpSpMkLst>
            <pc:docMk/>
            <pc:sldMk cId="349243437" sldId="267"/>
            <ac:grpSpMk id="40" creationId="{F87AAF7B-2090-475D-9C3E-FDC03DD87A88}"/>
          </ac:grpSpMkLst>
        </pc:grpChg>
        <pc:picChg chg="del">
          <ac:chgData name="Julieann Kristine Usry" userId="ab3896f1-78a8-4930-9cb1-6510042566f3" providerId="ADAL" clId="{DB844C35-726B-4A79-B4B1-C515F6D842F5}" dt="2022-07-26T19:13:08.662" v="2140" actId="478"/>
          <ac:picMkLst>
            <pc:docMk/>
            <pc:sldMk cId="349243437" sldId="267"/>
            <ac:picMk id="6" creationId="{00000000-0000-0000-0000-000000000000}"/>
          </ac:picMkLst>
        </pc:picChg>
        <pc:picChg chg="del">
          <ac:chgData name="Julieann Kristine Usry" userId="ab3896f1-78a8-4930-9cb1-6510042566f3" providerId="ADAL" clId="{DB844C35-726B-4A79-B4B1-C515F6D842F5}" dt="2022-07-26T19:12:39.716" v="2060" actId="478"/>
          <ac:picMkLst>
            <pc:docMk/>
            <pc:sldMk cId="349243437" sldId="267"/>
            <ac:picMk id="8" creationId="{54AFD827-991E-D648-9A9B-11FEC50E22CC}"/>
          </ac:picMkLst>
        </pc:picChg>
        <pc:cxnChg chg="add">
          <ac:chgData name="Julieann Kristine Usry" userId="ab3896f1-78a8-4930-9cb1-6510042566f3" providerId="ADAL" clId="{DB844C35-726B-4A79-B4B1-C515F6D842F5}" dt="2022-07-26T19:13:12.265" v="2141" actId="26606"/>
          <ac:cxnSpMkLst>
            <pc:docMk/>
            <pc:sldMk cId="349243437" sldId="267"/>
            <ac:cxnSpMk id="65" creationId="{68B6AB33-DFE6-4FE4-94FE-C9E25424AD16}"/>
          </ac:cxnSpMkLst>
        </pc:cxnChg>
      </pc:sldChg>
      <pc:sldChg chg="modSp del mod">
        <pc:chgData name="Julieann Kristine Usry" userId="ab3896f1-78a8-4930-9cb1-6510042566f3" providerId="ADAL" clId="{DB844C35-726B-4A79-B4B1-C515F6D842F5}" dt="2022-07-26T19:04:26.128" v="671" actId="47"/>
        <pc:sldMkLst>
          <pc:docMk/>
          <pc:sldMk cId="218000052" sldId="268"/>
        </pc:sldMkLst>
        <pc:picChg chg="mod">
          <ac:chgData name="Julieann Kristine Usry" userId="ab3896f1-78a8-4930-9cb1-6510042566f3" providerId="ADAL" clId="{DB844C35-726B-4A79-B4B1-C515F6D842F5}" dt="2022-07-26T19:00:54.693" v="583" actId="1076"/>
          <ac:picMkLst>
            <pc:docMk/>
            <pc:sldMk cId="218000052" sldId="268"/>
            <ac:picMk id="9" creationId="{00000000-0000-0000-0000-000000000000}"/>
          </ac:picMkLst>
        </pc:picChg>
      </pc:sldChg>
      <pc:sldChg chg="addSp delSp modSp mod setBg">
        <pc:chgData name="Julieann Kristine Usry" userId="ab3896f1-78a8-4930-9cb1-6510042566f3" providerId="ADAL" clId="{DB844C35-726B-4A79-B4B1-C515F6D842F5}" dt="2022-07-27T21:32:47.464" v="4097" actId="20577"/>
        <pc:sldMkLst>
          <pc:docMk/>
          <pc:sldMk cId="1427216174" sldId="269"/>
        </pc:sldMkLst>
        <pc:spChg chg="mod">
          <ac:chgData name="Julieann Kristine Usry" userId="ab3896f1-78a8-4930-9cb1-6510042566f3" providerId="ADAL" clId="{DB844C35-726B-4A79-B4B1-C515F6D842F5}" dt="2022-07-27T21:32:47.464" v="4097" actId="20577"/>
          <ac:spMkLst>
            <pc:docMk/>
            <pc:sldMk cId="1427216174" sldId="269"/>
            <ac:spMk id="3" creationId="{00000000-0000-0000-0000-000000000000}"/>
          </ac:spMkLst>
        </pc:spChg>
        <pc:spChg chg="mod">
          <ac:chgData name="Julieann Kristine Usry" userId="ab3896f1-78a8-4930-9cb1-6510042566f3" providerId="ADAL" clId="{DB844C35-726B-4A79-B4B1-C515F6D842F5}" dt="2022-07-27T14:35:59.516" v="2375" actId="255"/>
          <ac:spMkLst>
            <pc:docMk/>
            <pc:sldMk cId="1427216174" sldId="269"/>
            <ac:spMk id="5" creationId="{00000000-0000-0000-0000-000000000000}"/>
          </ac:spMkLst>
        </pc:spChg>
        <pc:spChg chg="add">
          <ac:chgData name="Julieann Kristine Usry" userId="ab3896f1-78a8-4930-9cb1-6510042566f3" providerId="ADAL" clId="{DB844C35-726B-4A79-B4B1-C515F6D842F5}" dt="2022-07-27T14:35:45.411" v="2373" actId="26606"/>
          <ac:spMkLst>
            <pc:docMk/>
            <pc:sldMk cId="1427216174" sldId="269"/>
            <ac:spMk id="40" creationId="{828D1E49-2A21-4A83-A0E0-FB1597B4B2ED}"/>
          </ac:spMkLst>
        </pc:spChg>
        <pc:spChg chg="add">
          <ac:chgData name="Julieann Kristine Usry" userId="ab3896f1-78a8-4930-9cb1-6510042566f3" providerId="ADAL" clId="{DB844C35-726B-4A79-B4B1-C515F6D842F5}" dt="2022-07-27T14:35:45.411" v="2373" actId="26606"/>
          <ac:spMkLst>
            <pc:docMk/>
            <pc:sldMk cId="1427216174" sldId="269"/>
            <ac:spMk id="65" creationId="{E972DE0D-2E53-4159-ABD3-C601524262C2}"/>
          </ac:spMkLst>
        </pc:spChg>
        <pc:grpChg chg="add">
          <ac:chgData name="Julieann Kristine Usry" userId="ab3896f1-78a8-4930-9cb1-6510042566f3" providerId="ADAL" clId="{DB844C35-726B-4A79-B4B1-C515F6D842F5}" dt="2022-07-27T14:35:45.411" v="2373" actId="26606"/>
          <ac:grpSpMkLst>
            <pc:docMk/>
            <pc:sldMk cId="1427216174" sldId="269"/>
            <ac:grpSpMk id="12" creationId="{E8DD8E1A-9945-4DBA-BC40-7A028BF32D2D}"/>
          </ac:grpSpMkLst>
        </pc:grpChg>
        <pc:grpChg chg="add">
          <ac:chgData name="Julieann Kristine Usry" userId="ab3896f1-78a8-4930-9cb1-6510042566f3" providerId="ADAL" clId="{DB844C35-726B-4A79-B4B1-C515F6D842F5}" dt="2022-07-27T14:35:45.411" v="2373" actId="26606"/>
          <ac:grpSpMkLst>
            <pc:docMk/>
            <pc:sldMk cId="1427216174" sldId="269"/>
            <ac:grpSpMk id="35" creationId="{F35369DB-627C-41BD-9041-6426E8BF6604}"/>
          </ac:grpSpMkLst>
        </pc:grpChg>
        <pc:grpChg chg="add">
          <ac:chgData name="Julieann Kristine Usry" userId="ab3896f1-78a8-4930-9cb1-6510042566f3" providerId="ADAL" clId="{DB844C35-726B-4A79-B4B1-C515F6D842F5}" dt="2022-07-27T14:35:45.411" v="2373" actId="26606"/>
          <ac:grpSpMkLst>
            <pc:docMk/>
            <pc:sldMk cId="1427216174" sldId="269"/>
            <ac:grpSpMk id="42" creationId="{088B852E-5494-418B-A833-75CF016A9E20}"/>
          </ac:grpSpMkLst>
        </pc:grpChg>
        <pc:picChg chg="del">
          <ac:chgData name="Julieann Kristine Usry" userId="ab3896f1-78a8-4930-9cb1-6510042566f3" providerId="ADAL" clId="{DB844C35-726B-4A79-B4B1-C515F6D842F5}" dt="2022-07-27T14:35:34.104" v="2372" actId="478"/>
          <ac:picMkLst>
            <pc:docMk/>
            <pc:sldMk cId="1427216174" sldId="269"/>
            <ac:picMk id="6" creationId="{00000000-0000-0000-0000-000000000000}"/>
          </ac:picMkLst>
        </pc:picChg>
        <pc:picChg chg="del">
          <ac:chgData name="Julieann Kristine Usry" userId="ab3896f1-78a8-4930-9cb1-6510042566f3" providerId="ADAL" clId="{DB844C35-726B-4A79-B4B1-C515F6D842F5}" dt="2022-07-27T14:35:32.770" v="2371" actId="478"/>
          <ac:picMkLst>
            <pc:docMk/>
            <pc:sldMk cId="1427216174" sldId="269"/>
            <ac:picMk id="8" creationId="{00000000-0000-0000-0000-000000000000}"/>
          </ac:picMkLst>
        </pc:picChg>
        <pc:picChg chg="add">
          <ac:chgData name="Julieann Kristine Usry" userId="ab3896f1-78a8-4930-9cb1-6510042566f3" providerId="ADAL" clId="{DB844C35-726B-4A79-B4B1-C515F6D842F5}" dt="2022-07-27T14:35:45.411" v="2373" actId="26606"/>
          <ac:picMkLst>
            <pc:docMk/>
            <pc:sldMk cId="1427216174" sldId="269"/>
            <ac:picMk id="9" creationId="{37E409FE-2530-078D-0B05-1A9C5313512A}"/>
          </ac:picMkLst>
        </pc:picChg>
      </pc:sldChg>
      <pc:sldChg chg="addSp delSp modSp mod setBg">
        <pc:chgData name="Julieann Kristine Usry" userId="ab3896f1-78a8-4930-9cb1-6510042566f3" providerId="ADAL" clId="{DB844C35-726B-4A79-B4B1-C515F6D842F5}" dt="2022-07-27T23:54:49.253" v="4414" actId="20577"/>
        <pc:sldMkLst>
          <pc:docMk/>
          <pc:sldMk cId="1644534481" sldId="270"/>
        </pc:sldMkLst>
        <pc:spChg chg="mod">
          <ac:chgData name="Julieann Kristine Usry" userId="ab3896f1-78a8-4930-9cb1-6510042566f3" providerId="ADAL" clId="{DB844C35-726B-4A79-B4B1-C515F6D842F5}" dt="2022-07-27T21:32:51.809" v="4099" actId="20577"/>
          <ac:spMkLst>
            <pc:docMk/>
            <pc:sldMk cId="1644534481" sldId="270"/>
            <ac:spMk id="3" creationId="{00000000-0000-0000-0000-000000000000}"/>
          </ac:spMkLst>
        </pc:spChg>
        <pc:spChg chg="mod">
          <ac:chgData name="Julieann Kristine Usry" userId="ab3896f1-78a8-4930-9cb1-6510042566f3" providerId="ADAL" clId="{DB844C35-726B-4A79-B4B1-C515F6D842F5}" dt="2022-07-27T23:54:49.253" v="4414" actId="20577"/>
          <ac:spMkLst>
            <pc:docMk/>
            <pc:sldMk cId="1644534481" sldId="270"/>
            <ac:spMk id="5" creationId="{00000000-0000-0000-0000-000000000000}"/>
          </ac:spMkLst>
        </pc:spChg>
        <pc:spChg chg="add del">
          <ac:chgData name="Julieann Kristine Usry" userId="ab3896f1-78a8-4930-9cb1-6510042566f3" providerId="ADAL" clId="{DB844C35-726B-4A79-B4B1-C515F6D842F5}" dt="2022-07-27T14:36:55.761" v="2386" actId="26606"/>
          <ac:spMkLst>
            <pc:docMk/>
            <pc:sldMk cId="1644534481" sldId="270"/>
            <ac:spMk id="42" creationId="{D6E56CF3-26B9-4D5A-96C0-31E3E53BB568}"/>
          </ac:spMkLst>
        </pc:spChg>
        <pc:spChg chg="add del">
          <ac:chgData name="Julieann Kristine Usry" userId="ab3896f1-78a8-4930-9cb1-6510042566f3" providerId="ADAL" clId="{DB844C35-726B-4A79-B4B1-C515F6D842F5}" dt="2022-07-27T14:36:55.761" v="2386" actId="26606"/>
          <ac:spMkLst>
            <pc:docMk/>
            <pc:sldMk cId="1644534481" sldId="270"/>
            <ac:spMk id="67" creationId="{256F45B4-234D-4F59-AF8D-9A8AFB94D700}"/>
          </ac:spMkLst>
        </pc:spChg>
        <pc:spChg chg="add del">
          <ac:chgData name="Julieann Kristine Usry" userId="ab3896f1-78a8-4930-9cb1-6510042566f3" providerId="ADAL" clId="{DB844C35-726B-4A79-B4B1-C515F6D842F5}" dt="2022-07-27T14:36:55.761" v="2386" actId="26606"/>
          <ac:spMkLst>
            <pc:docMk/>
            <pc:sldMk cId="1644534481" sldId="270"/>
            <ac:spMk id="69" creationId="{8D8E6E23-45CE-445A-904E-62F785DA436B}"/>
          </ac:spMkLst>
        </pc:spChg>
        <pc:spChg chg="add del">
          <ac:chgData name="Julieann Kristine Usry" userId="ab3896f1-78a8-4930-9cb1-6510042566f3" providerId="ADAL" clId="{DB844C35-726B-4A79-B4B1-C515F6D842F5}" dt="2022-07-27T14:36:55.761" v="2386" actId="26606"/>
          <ac:spMkLst>
            <pc:docMk/>
            <pc:sldMk cId="1644534481" sldId="270"/>
            <ac:spMk id="71" creationId="{E5FE8003-E652-491E-9169-0097F83C8FDF}"/>
          </ac:spMkLst>
        </pc:spChg>
        <pc:spChg chg="add del">
          <ac:chgData name="Julieann Kristine Usry" userId="ab3896f1-78a8-4930-9cb1-6510042566f3" providerId="ADAL" clId="{DB844C35-726B-4A79-B4B1-C515F6D842F5}" dt="2022-07-27T14:36:55.761" v="2386" actId="26606"/>
          <ac:spMkLst>
            <pc:docMk/>
            <pc:sldMk cId="1644534481" sldId="270"/>
            <ac:spMk id="73" creationId="{BDC66091-68FA-4006-8A27-640168146132}"/>
          </ac:spMkLst>
        </pc:spChg>
        <pc:spChg chg="add">
          <ac:chgData name="Julieann Kristine Usry" userId="ab3896f1-78a8-4930-9cb1-6510042566f3" providerId="ADAL" clId="{DB844C35-726B-4A79-B4B1-C515F6D842F5}" dt="2022-07-27T14:36:55.761" v="2386" actId="26606"/>
          <ac:spMkLst>
            <pc:docMk/>
            <pc:sldMk cId="1644534481" sldId="270"/>
            <ac:spMk id="106" creationId="{48CAE4AE-A9DF-45AF-9A9C-1712BC63418E}"/>
          </ac:spMkLst>
        </pc:spChg>
        <pc:spChg chg="add">
          <ac:chgData name="Julieann Kristine Usry" userId="ab3896f1-78a8-4930-9cb1-6510042566f3" providerId="ADAL" clId="{DB844C35-726B-4A79-B4B1-C515F6D842F5}" dt="2022-07-27T14:36:55.761" v="2386" actId="26606"/>
          <ac:spMkLst>
            <pc:docMk/>
            <pc:sldMk cId="1644534481" sldId="270"/>
            <ac:spMk id="131" creationId="{E972DE0D-2E53-4159-ABD3-C601524262C2}"/>
          </ac:spMkLst>
        </pc:spChg>
        <pc:grpChg chg="add del">
          <ac:chgData name="Julieann Kristine Usry" userId="ab3896f1-78a8-4930-9cb1-6510042566f3" providerId="ADAL" clId="{DB844C35-726B-4A79-B4B1-C515F6D842F5}" dt="2022-07-27T14:36:55.761" v="2386" actId="26606"/>
          <ac:grpSpMkLst>
            <pc:docMk/>
            <pc:sldMk cId="1644534481" sldId="270"/>
            <ac:grpSpMk id="14" creationId="{9CB4DA44-742C-414B-BA05-633FAAFEBF0D}"/>
          </ac:grpSpMkLst>
        </pc:grpChg>
        <pc:grpChg chg="add del">
          <ac:chgData name="Julieann Kristine Usry" userId="ab3896f1-78a8-4930-9cb1-6510042566f3" providerId="ADAL" clId="{DB844C35-726B-4A79-B4B1-C515F6D842F5}" dt="2022-07-27T14:36:55.761" v="2386" actId="26606"/>
          <ac:grpSpMkLst>
            <pc:docMk/>
            <pc:sldMk cId="1644534481" sldId="270"/>
            <ac:grpSpMk id="37" creationId="{6F4166B5-BEB6-4D93-91F2-61F18E18D650}"/>
          </ac:grpSpMkLst>
        </pc:grpChg>
        <pc:grpChg chg="add del">
          <ac:chgData name="Julieann Kristine Usry" userId="ab3896f1-78a8-4930-9cb1-6510042566f3" providerId="ADAL" clId="{DB844C35-726B-4A79-B4B1-C515F6D842F5}" dt="2022-07-27T14:36:55.761" v="2386" actId="26606"/>
          <ac:grpSpMkLst>
            <pc:docMk/>
            <pc:sldMk cId="1644534481" sldId="270"/>
            <ac:grpSpMk id="44" creationId="{7E61D94F-EA5C-4330-8A35-483A7E58937F}"/>
          </ac:grpSpMkLst>
        </pc:grpChg>
        <pc:grpChg chg="add">
          <ac:chgData name="Julieann Kristine Usry" userId="ab3896f1-78a8-4930-9cb1-6510042566f3" providerId="ADAL" clId="{DB844C35-726B-4A79-B4B1-C515F6D842F5}" dt="2022-07-27T14:36:55.761" v="2386" actId="26606"/>
          <ac:grpSpMkLst>
            <pc:docMk/>
            <pc:sldMk cId="1644534481" sldId="270"/>
            <ac:grpSpMk id="78" creationId="{AE19E2D2-078B-459F-A431-2037B063FDF3}"/>
          </ac:grpSpMkLst>
        </pc:grpChg>
        <pc:grpChg chg="add">
          <ac:chgData name="Julieann Kristine Usry" userId="ab3896f1-78a8-4930-9cb1-6510042566f3" providerId="ADAL" clId="{DB844C35-726B-4A79-B4B1-C515F6D842F5}" dt="2022-07-27T14:36:55.761" v="2386" actId="26606"/>
          <ac:grpSpMkLst>
            <pc:docMk/>
            <pc:sldMk cId="1644534481" sldId="270"/>
            <ac:grpSpMk id="101" creationId="{E10C7CFA-FC7F-479C-9026-39109C0B5967}"/>
          </ac:grpSpMkLst>
        </pc:grpChg>
        <pc:grpChg chg="add">
          <ac:chgData name="Julieann Kristine Usry" userId="ab3896f1-78a8-4930-9cb1-6510042566f3" providerId="ADAL" clId="{DB844C35-726B-4A79-B4B1-C515F6D842F5}" dt="2022-07-27T14:36:55.761" v="2386" actId="26606"/>
          <ac:grpSpMkLst>
            <pc:docMk/>
            <pc:sldMk cId="1644534481" sldId="270"/>
            <ac:grpSpMk id="108" creationId="{6C272060-BC98-4C91-A58F-4DFEC566CF7F}"/>
          </ac:grpSpMkLst>
        </pc:grpChg>
        <pc:picChg chg="del mod">
          <ac:chgData name="Julieann Kristine Usry" userId="ab3896f1-78a8-4930-9cb1-6510042566f3" providerId="ADAL" clId="{DB844C35-726B-4A79-B4B1-C515F6D842F5}" dt="2022-07-27T14:36:45.226" v="2385" actId="478"/>
          <ac:picMkLst>
            <pc:docMk/>
            <pc:sldMk cId="1644534481" sldId="270"/>
            <ac:picMk id="6" creationId="{00000000-0000-0000-0000-000000000000}"/>
          </ac:picMkLst>
        </pc:picChg>
        <pc:picChg chg="mod ord">
          <ac:chgData name="Julieann Kristine Usry" userId="ab3896f1-78a8-4930-9cb1-6510042566f3" providerId="ADAL" clId="{DB844C35-726B-4A79-B4B1-C515F6D842F5}" dt="2022-07-27T14:36:55.761" v="2386" actId="26606"/>
          <ac:picMkLst>
            <pc:docMk/>
            <pc:sldMk cId="1644534481" sldId="270"/>
            <ac:picMk id="9" creationId="{61F92490-0C48-744B-98BA-1FB7F16EFF0F}"/>
          </ac:picMkLst>
        </pc:picChg>
      </pc:sldChg>
      <pc:sldChg chg="addSp delSp modSp mod setBg">
        <pc:chgData name="Julieann Kristine Usry" userId="ab3896f1-78a8-4930-9cb1-6510042566f3" providerId="ADAL" clId="{DB844C35-726B-4A79-B4B1-C515F6D842F5}" dt="2022-07-27T21:32:57.769" v="4103" actId="20577"/>
        <pc:sldMkLst>
          <pc:docMk/>
          <pc:sldMk cId="1566071003" sldId="271"/>
        </pc:sldMkLst>
        <pc:spChg chg="mod">
          <ac:chgData name="Julieann Kristine Usry" userId="ab3896f1-78a8-4930-9cb1-6510042566f3" providerId="ADAL" clId="{DB844C35-726B-4A79-B4B1-C515F6D842F5}" dt="2022-07-27T21:32:57.769" v="4103" actId="20577"/>
          <ac:spMkLst>
            <pc:docMk/>
            <pc:sldMk cId="1566071003" sldId="271"/>
            <ac:spMk id="3" creationId="{00000000-0000-0000-0000-000000000000}"/>
          </ac:spMkLst>
        </pc:spChg>
        <pc:spChg chg="mod">
          <ac:chgData name="Julieann Kristine Usry" userId="ab3896f1-78a8-4930-9cb1-6510042566f3" providerId="ADAL" clId="{DB844C35-726B-4A79-B4B1-C515F6D842F5}" dt="2022-07-27T14:42:41.109" v="2550" actId="20577"/>
          <ac:spMkLst>
            <pc:docMk/>
            <pc:sldMk cId="1566071003" sldId="271"/>
            <ac:spMk id="5" creationId="{00000000-0000-0000-0000-000000000000}"/>
          </ac:spMkLst>
        </pc:spChg>
        <pc:spChg chg="add del">
          <ac:chgData name="Julieann Kristine Usry" userId="ab3896f1-78a8-4930-9cb1-6510042566f3" providerId="ADAL" clId="{DB844C35-726B-4A79-B4B1-C515F6D842F5}" dt="2022-07-27T14:39:27.286" v="2504" actId="26606"/>
          <ac:spMkLst>
            <pc:docMk/>
            <pc:sldMk cId="1566071003" sldId="271"/>
            <ac:spMk id="38" creationId="{D75627FE-0AC5-4349-AC08-45A58BEC9B8C}"/>
          </ac:spMkLst>
        </pc:spChg>
        <pc:spChg chg="add del">
          <ac:chgData name="Julieann Kristine Usry" userId="ab3896f1-78a8-4930-9cb1-6510042566f3" providerId="ADAL" clId="{DB844C35-726B-4A79-B4B1-C515F6D842F5}" dt="2022-07-27T14:39:27.286" v="2504" actId="26606"/>
          <ac:spMkLst>
            <pc:docMk/>
            <pc:sldMk cId="1566071003" sldId="271"/>
            <ac:spMk id="63" creationId="{BC2574CF-1D35-4994-87BD-5A3378E1AB34}"/>
          </ac:spMkLst>
        </pc:spChg>
        <pc:spChg chg="add">
          <ac:chgData name="Julieann Kristine Usry" userId="ab3896f1-78a8-4930-9cb1-6510042566f3" providerId="ADAL" clId="{DB844C35-726B-4A79-B4B1-C515F6D842F5}" dt="2022-07-27T14:39:27.286" v="2504" actId="26606"/>
          <ac:spMkLst>
            <pc:docMk/>
            <pc:sldMk cId="1566071003" sldId="271"/>
            <ac:spMk id="98" creationId="{EDB4298B-514D-4087-BFCF-5E0B7C9A9979}"/>
          </ac:spMkLst>
        </pc:spChg>
        <pc:grpChg chg="add del">
          <ac:chgData name="Julieann Kristine Usry" userId="ab3896f1-78a8-4930-9cb1-6510042566f3" providerId="ADAL" clId="{DB844C35-726B-4A79-B4B1-C515F6D842F5}" dt="2022-07-27T14:39:27.286" v="2504" actId="26606"/>
          <ac:grpSpMkLst>
            <pc:docMk/>
            <pc:sldMk cId="1566071003" sldId="271"/>
            <ac:grpSpMk id="7" creationId="{15E1AC81-83F2-45A8-9054-15570F4E2557}"/>
          </ac:grpSpMkLst>
        </pc:grpChg>
        <pc:grpChg chg="add del">
          <ac:chgData name="Julieann Kristine Usry" userId="ab3896f1-78a8-4930-9cb1-6510042566f3" providerId="ADAL" clId="{DB844C35-726B-4A79-B4B1-C515F6D842F5}" dt="2022-07-27T14:39:27.286" v="2504" actId="26606"/>
          <ac:grpSpMkLst>
            <pc:docMk/>
            <pc:sldMk cId="1566071003" sldId="271"/>
            <ac:grpSpMk id="33" creationId="{FBF129BC-EA9E-4D20-898B-399F7727DFB9}"/>
          </ac:grpSpMkLst>
        </pc:grpChg>
        <pc:grpChg chg="add del">
          <ac:chgData name="Julieann Kristine Usry" userId="ab3896f1-78a8-4930-9cb1-6510042566f3" providerId="ADAL" clId="{DB844C35-726B-4A79-B4B1-C515F6D842F5}" dt="2022-07-27T14:39:27.286" v="2504" actId="26606"/>
          <ac:grpSpMkLst>
            <pc:docMk/>
            <pc:sldMk cId="1566071003" sldId="271"/>
            <ac:grpSpMk id="40" creationId="{F87AAF7B-2090-475D-9C3E-FDC03DD87A88}"/>
          </ac:grpSpMkLst>
        </pc:grpChg>
        <pc:grpChg chg="add">
          <ac:chgData name="Julieann Kristine Usry" userId="ab3896f1-78a8-4930-9cb1-6510042566f3" providerId="ADAL" clId="{DB844C35-726B-4A79-B4B1-C515F6D842F5}" dt="2022-07-27T14:39:27.286" v="2504" actId="26606"/>
          <ac:grpSpMkLst>
            <pc:docMk/>
            <pc:sldMk cId="1566071003" sldId="271"/>
            <ac:grpSpMk id="70" creationId="{15E1AC81-83F2-45A8-9054-15570F4E2557}"/>
          </ac:grpSpMkLst>
        </pc:grpChg>
        <pc:grpChg chg="add">
          <ac:chgData name="Julieann Kristine Usry" userId="ab3896f1-78a8-4930-9cb1-6510042566f3" providerId="ADAL" clId="{DB844C35-726B-4A79-B4B1-C515F6D842F5}" dt="2022-07-27T14:39:27.286" v="2504" actId="26606"/>
          <ac:grpSpMkLst>
            <pc:docMk/>
            <pc:sldMk cId="1566071003" sldId="271"/>
            <ac:grpSpMk id="93" creationId="{FBF129BC-EA9E-4D20-898B-399F7727DFB9}"/>
          </ac:grpSpMkLst>
        </pc:grpChg>
        <pc:grpChg chg="add">
          <ac:chgData name="Julieann Kristine Usry" userId="ab3896f1-78a8-4930-9cb1-6510042566f3" providerId="ADAL" clId="{DB844C35-726B-4A79-B4B1-C515F6D842F5}" dt="2022-07-27T14:39:27.286" v="2504" actId="26606"/>
          <ac:grpSpMkLst>
            <pc:docMk/>
            <pc:sldMk cId="1566071003" sldId="271"/>
            <ac:grpSpMk id="100" creationId="{04250D78-05C1-41CC-8744-FF361296252F}"/>
          </ac:grpSpMkLst>
        </pc:grpChg>
        <pc:picChg chg="add mod">
          <ac:chgData name="Julieann Kristine Usry" userId="ab3896f1-78a8-4930-9cb1-6510042566f3" providerId="ADAL" clId="{DB844C35-726B-4A79-B4B1-C515F6D842F5}" dt="2022-07-27T14:57:09.411" v="2582" actId="1076"/>
          <ac:picMkLst>
            <pc:docMk/>
            <pc:sldMk cId="1566071003" sldId="271"/>
            <ac:picMk id="4" creationId="{AF7EE4BB-3CE4-50E2-DA5E-E54DD688998D}"/>
          </ac:picMkLst>
        </pc:picChg>
        <pc:picChg chg="del">
          <ac:chgData name="Julieann Kristine Usry" userId="ab3896f1-78a8-4930-9cb1-6510042566f3" providerId="ADAL" clId="{DB844C35-726B-4A79-B4B1-C515F6D842F5}" dt="2022-07-27T14:38:12.168" v="2433" actId="478"/>
          <ac:picMkLst>
            <pc:docMk/>
            <pc:sldMk cId="1566071003" sldId="271"/>
            <ac:picMk id="6" creationId="{00000000-0000-0000-0000-000000000000}"/>
          </ac:picMkLst>
        </pc:picChg>
        <pc:picChg chg="del">
          <ac:chgData name="Julieann Kristine Usry" userId="ab3896f1-78a8-4930-9cb1-6510042566f3" providerId="ADAL" clId="{DB844C35-726B-4A79-B4B1-C515F6D842F5}" dt="2022-07-27T14:38:09.485" v="2431" actId="478"/>
          <ac:picMkLst>
            <pc:docMk/>
            <pc:sldMk cId="1566071003" sldId="271"/>
            <ac:picMk id="10" creationId="{AA44AB08-01F7-C045-A40B-9B845C3FEB0E}"/>
          </ac:picMkLst>
        </pc:picChg>
        <pc:picChg chg="del">
          <ac:chgData name="Julieann Kristine Usry" userId="ab3896f1-78a8-4930-9cb1-6510042566f3" providerId="ADAL" clId="{DB844C35-726B-4A79-B4B1-C515F6D842F5}" dt="2022-07-27T14:38:10.605" v="2432" actId="478"/>
          <ac:picMkLst>
            <pc:docMk/>
            <pc:sldMk cId="1566071003" sldId="271"/>
            <ac:picMk id="11" creationId="{89862447-5CB1-0B48-A940-B7F62C1D1619}"/>
          </ac:picMkLst>
        </pc:picChg>
        <pc:picChg chg="add mod">
          <ac:chgData name="Julieann Kristine Usry" userId="ab3896f1-78a8-4930-9cb1-6510042566f3" providerId="ADAL" clId="{DB844C35-726B-4A79-B4B1-C515F6D842F5}" dt="2022-07-27T14:57:11.238" v="2583" actId="1076"/>
          <ac:picMkLst>
            <pc:docMk/>
            <pc:sldMk cId="1566071003" sldId="271"/>
            <ac:picMk id="32" creationId="{C23ED233-06CC-C797-847C-8DC5D19FDB19}"/>
          </ac:picMkLst>
        </pc:picChg>
        <pc:picChg chg="add mod">
          <ac:chgData name="Julieann Kristine Usry" userId="ab3896f1-78a8-4930-9cb1-6510042566f3" providerId="ADAL" clId="{DB844C35-726B-4A79-B4B1-C515F6D842F5}" dt="2022-07-27T14:57:15.920" v="2585" actId="1076"/>
          <ac:picMkLst>
            <pc:docMk/>
            <pc:sldMk cId="1566071003" sldId="271"/>
            <ac:picMk id="39" creationId="{937FC418-2EF6-246C-A173-96013400C914}"/>
          </ac:picMkLst>
        </pc:picChg>
        <pc:picChg chg="add mod">
          <ac:chgData name="Julieann Kristine Usry" userId="ab3896f1-78a8-4930-9cb1-6510042566f3" providerId="ADAL" clId="{DB844C35-726B-4A79-B4B1-C515F6D842F5}" dt="2022-07-27T14:57:13.802" v="2584" actId="1076"/>
          <ac:picMkLst>
            <pc:docMk/>
            <pc:sldMk cId="1566071003" sldId="271"/>
            <ac:picMk id="64" creationId="{60838DCB-DBA2-6E07-B0CA-ADD540E97A15}"/>
          </ac:picMkLst>
        </pc:picChg>
        <pc:picChg chg="add mod">
          <ac:chgData name="Julieann Kristine Usry" userId="ab3896f1-78a8-4930-9cb1-6510042566f3" providerId="ADAL" clId="{DB844C35-726B-4A79-B4B1-C515F6D842F5}" dt="2022-07-27T14:56:56.805" v="2577" actId="1076"/>
          <ac:picMkLst>
            <pc:docMk/>
            <pc:sldMk cId="1566071003" sldId="271"/>
            <ac:picMk id="67" creationId="{0343C4D1-4ADD-C662-8BF4-CEA179CDD9AB}"/>
          </ac:picMkLst>
        </pc:picChg>
        <pc:picChg chg="add mod">
          <ac:chgData name="Julieann Kristine Usry" userId="ab3896f1-78a8-4930-9cb1-6510042566f3" providerId="ADAL" clId="{DB844C35-726B-4A79-B4B1-C515F6D842F5}" dt="2022-07-27T14:57:32.015" v="2591" actId="14100"/>
          <ac:picMkLst>
            <pc:docMk/>
            <pc:sldMk cId="1566071003" sldId="271"/>
            <ac:picMk id="69" creationId="{AA155CB2-686E-D44C-8320-BB2A8960E108}"/>
          </ac:picMkLst>
        </pc:picChg>
        <pc:cxnChg chg="add del">
          <ac:chgData name="Julieann Kristine Usry" userId="ab3896f1-78a8-4930-9cb1-6510042566f3" providerId="ADAL" clId="{DB844C35-726B-4A79-B4B1-C515F6D842F5}" dt="2022-07-27T14:39:27.286" v="2504" actId="26606"/>
          <ac:cxnSpMkLst>
            <pc:docMk/>
            <pc:sldMk cId="1566071003" sldId="271"/>
            <ac:cxnSpMk id="65" creationId="{68B6AB33-DFE6-4FE4-94FE-C9E25424AD16}"/>
          </ac:cxnSpMkLst>
        </pc:cxnChg>
      </pc:sldChg>
      <pc:sldChg chg="del">
        <pc:chgData name="Julieann Kristine Usry" userId="ab3896f1-78a8-4930-9cb1-6510042566f3" providerId="ADAL" clId="{DB844C35-726B-4A79-B4B1-C515F6D842F5}" dt="2022-07-27T15:02:05.394" v="2701" actId="47"/>
        <pc:sldMkLst>
          <pc:docMk/>
          <pc:sldMk cId="347884094" sldId="273"/>
        </pc:sldMkLst>
      </pc:sldChg>
      <pc:sldChg chg="addSp delSp modSp mod ord setBg">
        <pc:chgData name="Julieann Kristine Usry" userId="ab3896f1-78a8-4930-9cb1-6510042566f3" providerId="ADAL" clId="{DB844C35-726B-4A79-B4B1-C515F6D842F5}" dt="2022-07-27T21:33:38.187" v="4117" actId="20577"/>
        <pc:sldMkLst>
          <pc:docMk/>
          <pc:sldMk cId="122647593" sldId="274"/>
        </pc:sldMkLst>
        <pc:spChg chg="mod">
          <ac:chgData name="Julieann Kristine Usry" userId="ab3896f1-78a8-4930-9cb1-6510042566f3" providerId="ADAL" clId="{DB844C35-726B-4A79-B4B1-C515F6D842F5}" dt="2022-07-27T21:33:38.187" v="4117" actId="20577"/>
          <ac:spMkLst>
            <pc:docMk/>
            <pc:sldMk cId="122647593" sldId="274"/>
            <ac:spMk id="3" creationId="{00000000-0000-0000-0000-000000000000}"/>
          </ac:spMkLst>
        </pc:spChg>
        <pc:spChg chg="mod ord">
          <ac:chgData name="Julieann Kristine Usry" userId="ab3896f1-78a8-4930-9cb1-6510042566f3" providerId="ADAL" clId="{DB844C35-726B-4A79-B4B1-C515F6D842F5}" dt="2022-07-27T15:02:54.924" v="2735" actId="20577"/>
          <ac:spMkLst>
            <pc:docMk/>
            <pc:sldMk cId="122647593" sldId="274"/>
            <ac:spMk id="5" creationId="{00000000-0000-0000-0000-000000000000}"/>
          </ac:spMkLst>
        </pc:spChg>
        <pc:spChg chg="add del">
          <ac:chgData name="Julieann Kristine Usry" userId="ab3896f1-78a8-4930-9cb1-6510042566f3" providerId="ADAL" clId="{DB844C35-726B-4A79-B4B1-C515F6D842F5}" dt="2022-07-27T15:02:33.345" v="2707" actId="26606"/>
          <ac:spMkLst>
            <pc:docMk/>
            <pc:sldMk cId="122647593" sldId="274"/>
            <ac:spMk id="42" creationId="{90335088-38E0-4BED-9B90-622081DD6F57}"/>
          </ac:spMkLst>
        </pc:spChg>
        <pc:spChg chg="add del">
          <ac:chgData name="Julieann Kristine Usry" userId="ab3896f1-78a8-4930-9cb1-6510042566f3" providerId="ADAL" clId="{DB844C35-726B-4A79-B4B1-C515F6D842F5}" dt="2022-07-27T15:02:33.345" v="2707" actId="26606"/>
          <ac:spMkLst>
            <pc:docMk/>
            <pc:sldMk cId="122647593" sldId="274"/>
            <ac:spMk id="72" creationId="{A4249563-BEA5-4169-A07E-28FCC61B2DA5}"/>
          </ac:spMkLst>
        </pc:spChg>
        <pc:spChg chg="add">
          <ac:chgData name="Julieann Kristine Usry" userId="ab3896f1-78a8-4930-9cb1-6510042566f3" providerId="ADAL" clId="{DB844C35-726B-4A79-B4B1-C515F6D842F5}" dt="2022-07-27T15:02:33.345" v="2707" actId="26606"/>
          <ac:spMkLst>
            <pc:docMk/>
            <pc:sldMk cId="122647593" sldId="274"/>
            <ac:spMk id="105" creationId="{828D1E49-2A21-4A83-A0E0-FB1597B4B2ED}"/>
          </ac:spMkLst>
        </pc:spChg>
        <pc:spChg chg="add">
          <ac:chgData name="Julieann Kristine Usry" userId="ab3896f1-78a8-4930-9cb1-6510042566f3" providerId="ADAL" clId="{DB844C35-726B-4A79-B4B1-C515F6D842F5}" dt="2022-07-27T15:02:33.345" v="2707" actId="26606"/>
          <ac:spMkLst>
            <pc:docMk/>
            <pc:sldMk cId="122647593" sldId="274"/>
            <ac:spMk id="130" creationId="{E972DE0D-2E53-4159-ABD3-C601524262C2}"/>
          </ac:spMkLst>
        </pc:spChg>
        <pc:grpChg chg="add del">
          <ac:chgData name="Julieann Kristine Usry" userId="ab3896f1-78a8-4930-9cb1-6510042566f3" providerId="ADAL" clId="{DB844C35-726B-4A79-B4B1-C515F6D842F5}" dt="2022-07-27T15:02:33.345" v="2707" actId="26606"/>
          <ac:grpSpMkLst>
            <pc:docMk/>
            <pc:sldMk cId="122647593" sldId="274"/>
            <ac:grpSpMk id="14" creationId="{9CB4DA44-742C-414B-BA05-633FAAFEBF0D}"/>
          </ac:grpSpMkLst>
        </pc:grpChg>
        <pc:grpChg chg="add del">
          <ac:chgData name="Julieann Kristine Usry" userId="ab3896f1-78a8-4930-9cb1-6510042566f3" providerId="ADAL" clId="{DB844C35-726B-4A79-B4B1-C515F6D842F5}" dt="2022-07-27T15:02:33.345" v="2707" actId="26606"/>
          <ac:grpSpMkLst>
            <pc:docMk/>
            <pc:sldMk cId="122647593" sldId="274"/>
            <ac:grpSpMk id="37" creationId="{6F4166B5-BEB6-4D93-91F2-61F18E18D650}"/>
          </ac:grpSpMkLst>
        </pc:grpChg>
        <pc:grpChg chg="add del">
          <ac:chgData name="Julieann Kristine Usry" userId="ab3896f1-78a8-4930-9cb1-6510042566f3" providerId="ADAL" clId="{DB844C35-726B-4A79-B4B1-C515F6D842F5}" dt="2022-07-27T15:02:33.345" v="2707" actId="26606"/>
          <ac:grpSpMkLst>
            <pc:docMk/>
            <pc:sldMk cId="122647593" sldId="274"/>
            <ac:grpSpMk id="44" creationId="{A88B63D1-EC4A-4B2D-B3B9-1C9B0A324896}"/>
          </ac:grpSpMkLst>
        </pc:grpChg>
        <pc:grpChg chg="add del">
          <ac:chgData name="Julieann Kristine Usry" userId="ab3896f1-78a8-4930-9cb1-6510042566f3" providerId="ADAL" clId="{DB844C35-726B-4A79-B4B1-C515F6D842F5}" dt="2022-07-27T15:02:33.345" v="2707" actId="26606"/>
          <ac:grpSpMkLst>
            <pc:docMk/>
            <pc:sldMk cId="122647593" sldId="274"/>
            <ac:grpSpMk id="67" creationId="{5326AEFA-DAC4-4126-933D-90F30D236625}"/>
          </ac:grpSpMkLst>
        </pc:grpChg>
        <pc:grpChg chg="add">
          <ac:chgData name="Julieann Kristine Usry" userId="ab3896f1-78a8-4930-9cb1-6510042566f3" providerId="ADAL" clId="{DB844C35-726B-4A79-B4B1-C515F6D842F5}" dt="2022-07-27T15:02:33.345" v="2707" actId="26606"/>
          <ac:grpSpMkLst>
            <pc:docMk/>
            <pc:sldMk cId="122647593" sldId="274"/>
            <ac:grpSpMk id="77" creationId="{AE19E2D2-078B-459F-A431-2037B063FDF3}"/>
          </ac:grpSpMkLst>
        </pc:grpChg>
        <pc:grpChg chg="add">
          <ac:chgData name="Julieann Kristine Usry" userId="ab3896f1-78a8-4930-9cb1-6510042566f3" providerId="ADAL" clId="{DB844C35-726B-4A79-B4B1-C515F6D842F5}" dt="2022-07-27T15:02:33.345" v="2707" actId="26606"/>
          <ac:grpSpMkLst>
            <pc:docMk/>
            <pc:sldMk cId="122647593" sldId="274"/>
            <ac:grpSpMk id="100" creationId="{E10C7CFA-FC7F-479C-9026-39109C0B5967}"/>
          </ac:grpSpMkLst>
        </pc:grpChg>
        <pc:grpChg chg="add">
          <ac:chgData name="Julieann Kristine Usry" userId="ab3896f1-78a8-4930-9cb1-6510042566f3" providerId="ADAL" clId="{DB844C35-726B-4A79-B4B1-C515F6D842F5}" dt="2022-07-27T15:02:33.345" v="2707" actId="26606"/>
          <ac:grpSpMkLst>
            <pc:docMk/>
            <pc:sldMk cId="122647593" sldId="274"/>
            <ac:grpSpMk id="107" creationId="{088B852E-5494-418B-A833-75CF016A9E20}"/>
          </ac:grpSpMkLst>
        </pc:grpChg>
        <pc:picChg chg="del mod ord">
          <ac:chgData name="Julieann Kristine Usry" userId="ab3896f1-78a8-4930-9cb1-6510042566f3" providerId="ADAL" clId="{DB844C35-726B-4A79-B4B1-C515F6D842F5}" dt="2022-07-27T15:02:19.427" v="2703" actId="478"/>
          <ac:picMkLst>
            <pc:docMk/>
            <pc:sldMk cId="122647593" sldId="274"/>
            <ac:picMk id="6" creationId="{00000000-0000-0000-0000-000000000000}"/>
          </ac:picMkLst>
        </pc:picChg>
        <pc:picChg chg="mod">
          <ac:chgData name="Julieann Kristine Usry" userId="ab3896f1-78a8-4930-9cb1-6510042566f3" providerId="ADAL" clId="{DB844C35-726B-4A79-B4B1-C515F6D842F5}" dt="2022-07-27T15:02:33.345" v="2707" actId="26606"/>
          <ac:picMkLst>
            <pc:docMk/>
            <pc:sldMk cId="122647593" sldId="274"/>
            <ac:picMk id="9" creationId="{21DF0AAE-BA51-1846-A1D1-30092D1BF77F}"/>
          </ac:picMkLst>
        </pc:picChg>
      </pc:sldChg>
      <pc:sldChg chg="addSp delSp modSp mod setBg">
        <pc:chgData name="Julieann Kristine Usry" userId="ab3896f1-78a8-4930-9cb1-6510042566f3" providerId="ADAL" clId="{DB844C35-726B-4A79-B4B1-C515F6D842F5}" dt="2022-07-27T23:55:09.457" v="4416" actId="20577"/>
        <pc:sldMkLst>
          <pc:docMk/>
          <pc:sldMk cId="431766360" sldId="275"/>
        </pc:sldMkLst>
        <pc:spChg chg="mod">
          <ac:chgData name="Julieann Kristine Usry" userId="ab3896f1-78a8-4930-9cb1-6510042566f3" providerId="ADAL" clId="{DB844C35-726B-4A79-B4B1-C515F6D842F5}" dt="2022-07-27T23:55:09.457" v="4416" actId="20577"/>
          <ac:spMkLst>
            <pc:docMk/>
            <pc:sldMk cId="431766360" sldId="275"/>
            <ac:spMk id="3" creationId="{00000000-0000-0000-0000-000000000000}"/>
          </ac:spMkLst>
        </pc:spChg>
        <pc:spChg chg="mod ord">
          <ac:chgData name="Julieann Kristine Usry" userId="ab3896f1-78a8-4930-9cb1-6510042566f3" providerId="ADAL" clId="{DB844C35-726B-4A79-B4B1-C515F6D842F5}" dt="2022-07-27T15:04:17.489" v="2758" actId="1076"/>
          <ac:spMkLst>
            <pc:docMk/>
            <pc:sldMk cId="431766360" sldId="275"/>
            <ac:spMk id="5" creationId="{00000000-0000-0000-0000-000000000000}"/>
          </ac:spMkLst>
        </pc:spChg>
        <pc:spChg chg="add del">
          <ac:chgData name="Julieann Kristine Usry" userId="ab3896f1-78a8-4930-9cb1-6510042566f3" providerId="ADAL" clId="{DB844C35-726B-4A79-B4B1-C515F6D842F5}" dt="2022-07-27T15:03:09.640" v="2737" actId="26606"/>
          <ac:spMkLst>
            <pc:docMk/>
            <pc:sldMk cId="431766360" sldId="275"/>
            <ac:spMk id="39" creationId="{48CAE4AE-A9DF-45AF-9A9C-1712BC63418E}"/>
          </ac:spMkLst>
        </pc:spChg>
        <pc:spChg chg="add del">
          <ac:chgData name="Julieann Kristine Usry" userId="ab3896f1-78a8-4930-9cb1-6510042566f3" providerId="ADAL" clId="{DB844C35-726B-4A79-B4B1-C515F6D842F5}" dt="2022-07-27T15:03:09.640" v="2737" actId="26606"/>
          <ac:spMkLst>
            <pc:docMk/>
            <pc:sldMk cId="431766360" sldId="275"/>
            <ac:spMk id="64" creationId="{E972DE0D-2E53-4159-ABD3-C601524262C2}"/>
          </ac:spMkLst>
        </pc:spChg>
        <pc:spChg chg="add del">
          <ac:chgData name="Julieann Kristine Usry" userId="ab3896f1-78a8-4930-9cb1-6510042566f3" providerId="ADAL" clId="{DB844C35-726B-4A79-B4B1-C515F6D842F5}" dt="2022-07-27T15:03:49.689" v="2748" actId="26606"/>
          <ac:spMkLst>
            <pc:docMk/>
            <pc:sldMk cId="431766360" sldId="275"/>
            <ac:spMk id="68" creationId="{828D1E49-2A21-4A83-A0E0-FB1597B4B2ED}"/>
          </ac:spMkLst>
        </pc:spChg>
        <pc:spChg chg="add del">
          <ac:chgData name="Julieann Kristine Usry" userId="ab3896f1-78a8-4930-9cb1-6510042566f3" providerId="ADAL" clId="{DB844C35-726B-4A79-B4B1-C515F6D842F5}" dt="2022-07-27T15:03:49.689" v="2748" actId="26606"/>
          <ac:spMkLst>
            <pc:docMk/>
            <pc:sldMk cId="431766360" sldId="275"/>
            <ac:spMk id="91" creationId="{E972DE0D-2E53-4159-ABD3-C601524262C2}"/>
          </ac:spMkLst>
        </pc:spChg>
        <pc:spChg chg="add del">
          <ac:chgData name="Julieann Kristine Usry" userId="ab3896f1-78a8-4930-9cb1-6510042566f3" providerId="ADAL" clId="{DB844C35-726B-4A79-B4B1-C515F6D842F5}" dt="2022-07-27T15:03:42.733" v="2745" actId="26606"/>
          <ac:spMkLst>
            <pc:docMk/>
            <pc:sldMk cId="431766360" sldId="275"/>
            <ac:spMk id="124" creationId="{48CAE4AE-A9DF-45AF-9A9C-1712BC63418E}"/>
          </ac:spMkLst>
        </pc:spChg>
        <pc:spChg chg="add del">
          <ac:chgData name="Julieann Kristine Usry" userId="ab3896f1-78a8-4930-9cb1-6510042566f3" providerId="ADAL" clId="{DB844C35-726B-4A79-B4B1-C515F6D842F5}" dt="2022-07-27T15:03:42.733" v="2745" actId="26606"/>
          <ac:spMkLst>
            <pc:docMk/>
            <pc:sldMk cId="431766360" sldId="275"/>
            <ac:spMk id="149" creationId="{E972DE0D-2E53-4159-ABD3-C601524262C2}"/>
          </ac:spMkLst>
        </pc:spChg>
        <pc:spChg chg="add del">
          <ac:chgData name="Julieann Kristine Usry" userId="ab3896f1-78a8-4930-9cb1-6510042566f3" providerId="ADAL" clId="{DB844C35-726B-4A79-B4B1-C515F6D842F5}" dt="2022-07-27T15:03:49.671" v="2747" actId="26606"/>
          <ac:spMkLst>
            <pc:docMk/>
            <pc:sldMk cId="431766360" sldId="275"/>
            <ac:spMk id="153" creationId="{48CAE4AE-A9DF-45AF-9A9C-1712BC63418E}"/>
          </ac:spMkLst>
        </pc:spChg>
        <pc:spChg chg="add del">
          <ac:chgData name="Julieann Kristine Usry" userId="ab3896f1-78a8-4930-9cb1-6510042566f3" providerId="ADAL" clId="{DB844C35-726B-4A79-B4B1-C515F6D842F5}" dt="2022-07-27T15:03:49.671" v="2747" actId="26606"/>
          <ac:spMkLst>
            <pc:docMk/>
            <pc:sldMk cId="431766360" sldId="275"/>
            <ac:spMk id="176" creationId="{E972DE0D-2E53-4159-ABD3-C601524262C2}"/>
          </ac:spMkLst>
        </pc:spChg>
        <pc:spChg chg="add">
          <ac:chgData name="Julieann Kristine Usry" userId="ab3896f1-78a8-4930-9cb1-6510042566f3" providerId="ADAL" clId="{DB844C35-726B-4A79-B4B1-C515F6D842F5}" dt="2022-07-27T15:03:49.689" v="2748" actId="26606"/>
          <ac:spMkLst>
            <pc:docMk/>
            <pc:sldMk cId="431766360" sldId="275"/>
            <ac:spMk id="180" creationId="{828D1E49-2A21-4A83-A0E0-FB1597B4B2ED}"/>
          </ac:spMkLst>
        </pc:spChg>
        <pc:spChg chg="add">
          <ac:chgData name="Julieann Kristine Usry" userId="ab3896f1-78a8-4930-9cb1-6510042566f3" providerId="ADAL" clId="{DB844C35-726B-4A79-B4B1-C515F6D842F5}" dt="2022-07-27T15:03:49.689" v="2748" actId="26606"/>
          <ac:spMkLst>
            <pc:docMk/>
            <pc:sldMk cId="431766360" sldId="275"/>
            <ac:spMk id="182" creationId="{E972DE0D-2E53-4159-ABD3-C601524262C2}"/>
          </ac:spMkLst>
        </pc:spChg>
        <pc:grpChg chg="add del">
          <ac:chgData name="Julieann Kristine Usry" userId="ab3896f1-78a8-4930-9cb1-6510042566f3" providerId="ADAL" clId="{DB844C35-726B-4A79-B4B1-C515F6D842F5}" dt="2022-07-27T15:03:09.640" v="2737" actId="26606"/>
          <ac:grpSpMkLst>
            <pc:docMk/>
            <pc:sldMk cId="431766360" sldId="275"/>
            <ac:grpSpMk id="11" creationId="{E8DD8E1A-9945-4DBA-BC40-7A028BF32D2D}"/>
          </ac:grpSpMkLst>
        </pc:grpChg>
        <pc:grpChg chg="add del">
          <ac:chgData name="Julieann Kristine Usry" userId="ab3896f1-78a8-4930-9cb1-6510042566f3" providerId="ADAL" clId="{DB844C35-726B-4A79-B4B1-C515F6D842F5}" dt="2022-07-27T15:03:09.640" v="2737" actId="26606"/>
          <ac:grpSpMkLst>
            <pc:docMk/>
            <pc:sldMk cId="431766360" sldId="275"/>
            <ac:grpSpMk id="34" creationId="{F35369DB-627C-41BD-9041-6426E8BF6604}"/>
          </ac:grpSpMkLst>
        </pc:grpChg>
        <pc:grpChg chg="add del">
          <ac:chgData name="Julieann Kristine Usry" userId="ab3896f1-78a8-4930-9cb1-6510042566f3" providerId="ADAL" clId="{DB844C35-726B-4A79-B4B1-C515F6D842F5}" dt="2022-07-27T15:03:09.640" v="2737" actId="26606"/>
          <ac:grpSpMkLst>
            <pc:docMk/>
            <pc:sldMk cId="431766360" sldId="275"/>
            <ac:grpSpMk id="41" creationId="{6C272060-BC98-4C91-A58F-4DFEC566CF7F}"/>
          </ac:grpSpMkLst>
        </pc:grpChg>
        <pc:grpChg chg="add del">
          <ac:chgData name="Julieann Kristine Usry" userId="ab3896f1-78a8-4930-9cb1-6510042566f3" providerId="ADAL" clId="{DB844C35-726B-4A79-B4B1-C515F6D842F5}" dt="2022-07-27T15:03:49.689" v="2748" actId="26606"/>
          <ac:grpSpMkLst>
            <pc:docMk/>
            <pc:sldMk cId="431766360" sldId="275"/>
            <ac:grpSpMk id="66" creationId="{E8DD8E1A-9945-4DBA-BC40-7A028BF32D2D}"/>
          </ac:grpSpMkLst>
        </pc:grpChg>
        <pc:grpChg chg="add del">
          <ac:chgData name="Julieann Kristine Usry" userId="ab3896f1-78a8-4930-9cb1-6510042566f3" providerId="ADAL" clId="{DB844C35-726B-4A79-B4B1-C515F6D842F5}" dt="2022-07-27T15:03:49.689" v="2748" actId="26606"/>
          <ac:grpSpMkLst>
            <pc:docMk/>
            <pc:sldMk cId="431766360" sldId="275"/>
            <ac:grpSpMk id="67" creationId="{F35369DB-627C-41BD-9041-6426E8BF6604}"/>
          </ac:grpSpMkLst>
        </pc:grpChg>
        <pc:grpChg chg="add del">
          <ac:chgData name="Julieann Kristine Usry" userId="ab3896f1-78a8-4930-9cb1-6510042566f3" providerId="ADAL" clId="{DB844C35-726B-4A79-B4B1-C515F6D842F5}" dt="2022-07-27T15:03:49.689" v="2748" actId="26606"/>
          <ac:grpSpMkLst>
            <pc:docMk/>
            <pc:sldMk cId="431766360" sldId="275"/>
            <ac:grpSpMk id="69" creationId="{088B852E-5494-418B-A833-75CF016A9E20}"/>
          </ac:grpSpMkLst>
        </pc:grpChg>
        <pc:grpChg chg="add del">
          <ac:chgData name="Julieann Kristine Usry" userId="ab3896f1-78a8-4930-9cb1-6510042566f3" providerId="ADAL" clId="{DB844C35-726B-4A79-B4B1-C515F6D842F5}" dt="2022-07-27T15:03:42.733" v="2745" actId="26606"/>
          <ac:grpSpMkLst>
            <pc:docMk/>
            <pc:sldMk cId="431766360" sldId="275"/>
            <ac:grpSpMk id="96" creationId="{AE19E2D2-078B-459F-A431-2037B063FDF3}"/>
          </ac:grpSpMkLst>
        </pc:grpChg>
        <pc:grpChg chg="add del">
          <ac:chgData name="Julieann Kristine Usry" userId="ab3896f1-78a8-4930-9cb1-6510042566f3" providerId="ADAL" clId="{DB844C35-726B-4A79-B4B1-C515F6D842F5}" dt="2022-07-27T15:03:42.733" v="2745" actId="26606"/>
          <ac:grpSpMkLst>
            <pc:docMk/>
            <pc:sldMk cId="431766360" sldId="275"/>
            <ac:grpSpMk id="119" creationId="{E10C7CFA-FC7F-479C-9026-39109C0B5967}"/>
          </ac:grpSpMkLst>
        </pc:grpChg>
        <pc:grpChg chg="add del">
          <ac:chgData name="Julieann Kristine Usry" userId="ab3896f1-78a8-4930-9cb1-6510042566f3" providerId="ADAL" clId="{DB844C35-726B-4A79-B4B1-C515F6D842F5}" dt="2022-07-27T15:03:42.733" v="2745" actId="26606"/>
          <ac:grpSpMkLst>
            <pc:docMk/>
            <pc:sldMk cId="431766360" sldId="275"/>
            <ac:grpSpMk id="126" creationId="{6C272060-BC98-4C91-A58F-4DFEC566CF7F}"/>
          </ac:grpSpMkLst>
        </pc:grpChg>
        <pc:grpChg chg="add del">
          <ac:chgData name="Julieann Kristine Usry" userId="ab3896f1-78a8-4930-9cb1-6510042566f3" providerId="ADAL" clId="{DB844C35-726B-4A79-B4B1-C515F6D842F5}" dt="2022-07-27T15:03:49.671" v="2747" actId="26606"/>
          <ac:grpSpMkLst>
            <pc:docMk/>
            <pc:sldMk cId="431766360" sldId="275"/>
            <ac:grpSpMk id="151" creationId="{E8DD8E1A-9945-4DBA-BC40-7A028BF32D2D}"/>
          </ac:grpSpMkLst>
        </pc:grpChg>
        <pc:grpChg chg="add del">
          <ac:chgData name="Julieann Kristine Usry" userId="ab3896f1-78a8-4930-9cb1-6510042566f3" providerId="ADAL" clId="{DB844C35-726B-4A79-B4B1-C515F6D842F5}" dt="2022-07-27T15:03:49.671" v="2747" actId="26606"/>
          <ac:grpSpMkLst>
            <pc:docMk/>
            <pc:sldMk cId="431766360" sldId="275"/>
            <ac:grpSpMk id="152" creationId="{F35369DB-627C-41BD-9041-6426E8BF6604}"/>
          </ac:grpSpMkLst>
        </pc:grpChg>
        <pc:grpChg chg="add del">
          <ac:chgData name="Julieann Kristine Usry" userId="ab3896f1-78a8-4930-9cb1-6510042566f3" providerId="ADAL" clId="{DB844C35-726B-4A79-B4B1-C515F6D842F5}" dt="2022-07-27T15:03:49.671" v="2747" actId="26606"/>
          <ac:grpSpMkLst>
            <pc:docMk/>
            <pc:sldMk cId="431766360" sldId="275"/>
            <ac:grpSpMk id="154" creationId="{6C272060-BC98-4C91-A58F-4DFEC566CF7F}"/>
          </ac:grpSpMkLst>
        </pc:grpChg>
        <pc:grpChg chg="add">
          <ac:chgData name="Julieann Kristine Usry" userId="ab3896f1-78a8-4930-9cb1-6510042566f3" providerId="ADAL" clId="{DB844C35-726B-4A79-B4B1-C515F6D842F5}" dt="2022-07-27T15:03:49.689" v="2748" actId="26606"/>
          <ac:grpSpMkLst>
            <pc:docMk/>
            <pc:sldMk cId="431766360" sldId="275"/>
            <ac:grpSpMk id="178" creationId="{E8DD8E1A-9945-4DBA-BC40-7A028BF32D2D}"/>
          </ac:grpSpMkLst>
        </pc:grpChg>
        <pc:grpChg chg="add">
          <ac:chgData name="Julieann Kristine Usry" userId="ab3896f1-78a8-4930-9cb1-6510042566f3" providerId="ADAL" clId="{DB844C35-726B-4A79-B4B1-C515F6D842F5}" dt="2022-07-27T15:03:49.689" v="2748" actId="26606"/>
          <ac:grpSpMkLst>
            <pc:docMk/>
            <pc:sldMk cId="431766360" sldId="275"/>
            <ac:grpSpMk id="179" creationId="{F35369DB-627C-41BD-9041-6426E8BF6604}"/>
          </ac:grpSpMkLst>
        </pc:grpChg>
        <pc:grpChg chg="add">
          <ac:chgData name="Julieann Kristine Usry" userId="ab3896f1-78a8-4930-9cb1-6510042566f3" providerId="ADAL" clId="{DB844C35-726B-4A79-B4B1-C515F6D842F5}" dt="2022-07-27T15:03:49.689" v="2748" actId="26606"/>
          <ac:grpSpMkLst>
            <pc:docMk/>
            <pc:sldMk cId="431766360" sldId="275"/>
            <ac:grpSpMk id="181" creationId="{088B852E-5494-418B-A833-75CF016A9E20}"/>
          </ac:grpSpMkLst>
        </pc:grpChg>
        <pc:picChg chg="add mod">
          <ac:chgData name="Julieann Kristine Usry" userId="ab3896f1-78a8-4930-9cb1-6510042566f3" providerId="ADAL" clId="{DB844C35-726B-4A79-B4B1-C515F6D842F5}" dt="2022-07-27T15:03:49.689" v="2748" actId="26606"/>
          <ac:picMkLst>
            <pc:docMk/>
            <pc:sldMk cId="431766360" sldId="275"/>
            <ac:picMk id="4" creationId="{3D595EBA-6499-7295-9954-D474521C71B3}"/>
          </ac:picMkLst>
        </pc:picChg>
        <pc:picChg chg="del mod">
          <ac:chgData name="Julieann Kristine Usry" userId="ab3896f1-78a8-4930-9cb1-6510042566f3" providerId="ADAL" clId="{DB844C35-726B-4A79-B4B1-C515F6D842F5}" dt="2022-07-27T15:03:17.946" v="2740" actId="478"/>
          <ac:picMkLst>
            <pc:docMk/>
            <pc:sldMk cId="431766360" sldId="275"/>
            <ac:picMk id="6" creationId="{00000000-0000-0000-0000-000000000000}"/>
          </ac:picMkLst>
        </pc:picChg>
      </pc:sldChg>
      <pc:sldChg chg="addSp delSp modSp mod ord setBg setClrOvrMap">
        <pc:chgData name="Julieann Kristine Usry" userId="ab3896f1-78a8-4930-9cb1-6510042566f3" providerId="ADAL" clId="{DB844C35-726B-4A79-B4B1-C515F6D842F5}" dt="2022-07-27T21:34:26.768" v="4119"/>
        <pc:sldMkLst>
          <pc:docMk/>
          <pc:sldMk cId="488234710" sldId="276"/>
        </pc:sldMkLst>
        <pc:spChg chg="mod">
          <ac:chgData name="Julieann Kristine Usry" userId="ab3896f1-78a8-4930-9cb1-6510042566f3" providerId="ADAL" clId="{DB844C35-726B-4A79-B4B1-C515F6D842F5}" dt="2022-07-27T15:04:35.380" v="2761" actId="26606"/>
          <ac:spMkLst>
            <pc:docMk/>
            <pc:sldMk cId="488234710" sldId="276"/>
            <ac:spMk id="2" creationId="{00000000-0000-0000-0000-000000000000}"/>
          </ac:spMkLst>
        </pc:spChg>
        <pc:spChg chg="mod">
          <ac:chgData name="Julieann Kristine Usry" userId="ab3896f1-78a8-4930-9cb1-6510042566f3" providerId="ADAL" clId="{DB844C35-726B-4A79-B4B1-C515F6D842F5}" dt="2022-07-27T15:05:08.577" v="2781" actId="26606"/>
          <ac:spMkLst>
            <pc:docMk/>
            <pc:sldMk cId="488234710" sldId="276"/>
            <ac:spMk id="3" creationId="{00000000-0000-0000-0000-000000000000}"/>
          </ac:spMkLst>
        </pc:spChg>
        <pc:spChg chg="mod">
          <ac:chgData name="Julieann Kristine Usry" userId="ab3896f1-78a8-4930-9cb1-6510042566f3" providerId="ADAL" clId="{DB844C35-726B-4A79-B4B1-C515F6D842F5}" dt="2022-07-27T15:05:08.577" v="2781" actId="26606"/>
          <ac:spMkLst>
            <pc:docMk/>
            <pc:sldMk cId="488234710" sldId="276"/>
            <ac:spMk id="5" creationId="{00000000-0000-0000-0000-000000000000}"/>
          </ac:spMkLst>
        </pc:spChg>
        <pc:spChg chg="add del">
          <ac:chgData name="Julieann Kristine Usry" userId="ab3896f1-78a8-4930-9cb1-6510042566f3" providerId="ADAL" clId="{DB844C35-726B-4A79-B4B1-C515F6D842F5}" dt="2022-07-27T15:04:52.956" v="2778" actId="26606"/>
          <ac:spMkLst>
            <pc:docMk/>
            <pc:sldMk cId="488234710" sldId="276"/>
            <ac:spMk id="38" creationId="{90F08744-9D7B-4693-B8D6-2A5210AE96F6}"/>
          </ac:spMkLst>
        </pc:spChg>
        <pc:spChg chg="add del">
          <ac:chgData name="Julieann Kristine Usry" userId="ab3896f1-78a8-4930-9cb1-6510042566f3" providerId="ADAL" clId="{DB844C35-726B-4A79-B4B1-C515F6D842F5}" dt="2022-07-27T15:04:52.956" v="2778" actId="26606"/>
          <ac:spMkLst>
            <pc:docMk/>
            <pc:sldMk cId="488234710" sldId="276"/>
            <ac:spMk id="40" creationId="{5B2E630F-F386-44FA-B1A1-C10A9BF4346C}"/>
          </ac:spMkLst>
        </pc:spChg>
        <pc:spChg chg="add del">
          <ac:chgData name="Julieann Kristine Usry" userId="ab3896f1-78a8-4930-9cb1-6510042566f3" providerId="ADAL" clId="{DB844C35-726B-4A79-B4B1-C515F6D842F5}" dt="2022-07-27T15:04:52.956" v="2778" actId="26606"/>
          <ac:spMkLst>
            <pc:docMk/>
            <pc:sldMk cId="488234710" sldId="276"/>
            <ac:spMk id="42" creationId="{73567C09-8B4D-49A6-A711-C44C5807D8DD}"/>
          </ac:spMkLst>
        </pc:spChg>
        <pc:spChg chg="add del">
          <ac:chgData name="Julieann Kristine Usry" userId="ab3896f1-78a8-4930-9cb1-6510042566f3" providerId="ADAL" clId="{DB844C35-726B-4A79-B4B1-C515F6D842F5}" dt="2022-07-27T15:05:08.577" v="2781" actId="26606"/>
          <ac:spMkLst>
            <pc:docMk/>
            <pc:sldMk cId="488234710" sldId="276"/>
            <ac:spMk id="75" creationId="{D75627FE-0AC5-4349-AC08-45A58BEC9B8C}"/>
          </ac:spMkLst>
        </pc:spChg>
        <pc:spChg chg="add del">
          <ac:chgData name="Julieann Kristine Usry" userId="ab3896f1-78a8-4930-9cb1-6510042566f3" providerId="ADAL" clId="{DB844C35-726B-4A79-B4B1-C515F6D842F5}" dt="2022-07-27T15:05:08.577" v="2781" actId="26606"/>
          <ac:spMkLst>
            <pc:docMk/>
            <pc:sldMk cId="488234710" sldId="276"/>
            <ac:spMk id="100" creationId="{BC2574CF-1D35-4994-87BD-5A3378E1AB34}"/>
          </ac:spMkLst>
        </pc:spChg>
        <pc:spChg chg="add">
          <ac:chgData name="Julieann Kristine Usry" userId="ab3896f1-78a8-4930-9cb1-6510042566f3" providerId="ADAL" clId="{DB844C35-726B-4A79-B4B1-C515F6D842F5}" dt="2022-07-27T15:05:08.577" v="2781" actId="26606"/>
          <ac:spMkLst>
            <pc:docMk/>
            <pc:sldMk cId="488234710" sldId="276"/>
            <ac:spMk id="135" creationId="{29831267-5CAE-41B8-A1CC-66FE1628A6A7}"/>
          </ac:spMkLst>
        </pc:spChg>
        <pc:grpChg chg="add del">
          <ac:chgData name="Julieann Kristine Usry" userId="ab3896f1-78a8-4930-9cb1-6510042566f3" providerId="ADAL" clId="{DB844C35-726B-4A79-B4B1-C515F6D842F5}" dt="2022-07-27T15:04:52.956" v="2778" actId="26606"/>
          <ac:grpSpMkLst>
            <pc:docMk/>
            <pc:sldMk cId="488234710" sldId="276"/>
            <ac:grpSpMk id="10" creationId="{15E1AC81-83F2-45A8-9054-15570F4E2557}"/>
          </ac:grpSpMkLst>
        </pc:grpChg>
        <pc:grpChg chg="add del">
          <ac:chgData name="Julieann Kristine Usry" userId="ab3896f1-78a8-4930-9cb1-6510042566f3" providerId="ADAL" clId="{DB844C35-726B-4A79-B4B1-C515F6D842F5}" dt="2022-07-27T15:04:52.956" v="2778" actId="26606"/>
          <ac:grpSpMkLst>
            <pc:docMk/>
            <pc:sldMk cId="488234710" sldId="276"/>
            <ac:grpSpMk id="33" creationId="{FBF129BC-EA9E-4D20-898B-399F7727DFB9}"/>
          </ac:grpSpMkLst>
        </pc:grpChg>
        <pc:grpChg chg="add del">
          <ac:chgData name="Julieann Kristine Usry" userId="ab3896f1-78a8-4930-9cb1-6510042566f3" providerId="ADAL" clId="{DB844C35-726B-4A79-B4B1-C515F6D842F5}" dt="2022-07-27T15:05:08.577" v="2781" actId="26606"/>
          <ac:grpSpMkLst>
            <pc:docMk/>
            <pc:sldMk cId="488234710" sldId="276"/>
            <ac:grpSpMk id="47" creationId="{15E1AC81-83F2-45A8-9054-15570F4E2557}"/>
          </ac:grpSpMkLst>
        </pc:grpChg>
        <pc:grpChg chg="add del">
          <ac:chgData name="Julieann Kristine Usry" userId="ab3896f1-78a8-4930-9cb1-6510042566f3" providerId="ADAL" clId="{DB844C35-726B-4A79-B4B1-C515F6D842F5}" dt="2022-07-27T15:05:08.577" v="2781" actId="26606"/>
          <ac:grpSpMkLst>
            <pc:docMk/>
            <pc:sldMk cId="488234710" sldId="276"/>
            <ac:grpSpMk id="70" creationId="{FBF129BC-EA9E-4D20-898B-399F7727DFB9}"/>
          </ac:grpSpMkLst>
        </pc:grpChg>
        <pc:grpChg chg="add del">
          <ac:chgData name="Julieann Kristine Usry" userId="ab3896f1-78a8-4930-9cb1-6510042566f3" providerId="ADAL" clId="{DB844C35-726B-4A79-B4B1-C515F6D842F5}" dt="2022-07-27T15:05:08.577" v="2781" actId="26606"/>
          <ac:grpSpMkLst>
            <pc:docMk/>
            <pc:sldMk cId="488234710" sldId="276"/>
            <ac:grpSpMk id="77" creationId="{F87AAF7B-2090-475D-9C3E-FDC03DD87A88}"/>
          </ac:grpSpMkLst>
        </pc:grpChg>
        <pc:grpChg chg="add">
          <ac:chgData name="Julieann Kristine Usry" userId="ab3896f1-78a8-4930-9cb1-6510042566f3" providerId="ADAL" clId="{DB844C35-726B-4A79-B4B1-C515F6D842F5}" dt="2022-07-27T15:05:08.577" v="2781" actId="26606"/>
          <ac:grpSpMkLst>
            <pc:docMk/>
            <pc:sldMk cId="488234710" sldId="276"/>
            <ac:grpSpMk id="107" creationId="{15E1AC81-83F2-45A8-9054-15570F4E2557}"/>
          </ac:grpSpMkLst>
        </pc:grpChg>
        <pc:grpChg chg="add">
          <ac:chgData name="Julieann Kristine Usry" userId="ab3896f1-78a8-4930-9cb1-6510042566f3" providerId="ADAL" clId="{DB844C35-726B-4A79-B4B1-C515F6D842F5}" dt="2022-07-27T15:05:08.577" v="2781" actId="26606"/>
          <ac:grpSpMkLst>
            <pc:docMk/>
            <pc:sldMk cId="488234710" sldId="276"/>
            <ac:grpSpMk id="130" creationId="{FBF129BC-EA9E-4D20-898B-399F7727DFB9}"/>
          </ac:grpSpMkLst>
        </pc:grpChg>
        <pc:grpChg chg="add">
          <ac:chgData name="Julieann Kristine Usry" userId="ab3896f1-78a8-4930-9cb1-6510042566f3" providerId="ADAL" clId="{DB844C35-726B-4A79-B4B1-C515F6D842F5}" dt="2022-07-27T15:05:08.577" v="2781" actId="26606"/>
          <ac:grpSpMkLst>
            <pc:docMk/>
            <pc:sldMk cId="488234710" sldId="276"/>
            <ac:grpSpMk id="137" creationId="{379EE808-85F9-455B-B8F9-FBE90075FBB5}"/>
          </ac:grpSpMkLst>
        </pc:grpChg>
        <pc:grpChg chg="add">
          <ac:chgData name="Julieann Kristine Usry" userId="ab3896f1-78a8-4930-9cb1-6510042566f3" providerId="ADAL" clId="{DB844C35-726B-4A79-B4B1-C515F6D842F5}" dt="2022-07-27T15:05:08.577" v="2781" actId="26606"/>
          <ac:grpSpMkLst>
            <pc:docMk/>
            <pc:sldMk cId="488234710" sldId="276"/>
            <ac:grpSpMk id="160" creationId="{F8D580F2-1EDA-4B5F-98EB-EF8F18E9B7CF}"/>
          </ac:grpSpMkLst>
        </pc:grpChg>
        <pc:picChg chg="del">
          <ac:chgData name="Julieann Kristine Usry" userId="ab3896f1-78a8-4930-9cb1-6510042566f3" providerId="ADAL" clId="{DB844C35-726B-4A79-B4B1-C515F6D842F5}" dt="2022-07-27T15:04:32.730" v="2760" actId="478"/>
          <ac:picMkLst>
            <pc:docMk/>
            <pc:sldMk cId="488234710" sldId="276"/>
            <ac:picMk id="6" creationId="{00000000-0000-0000-0000-000000000000}"/>
          </ac:picMkLst>
        </pc:picChg>
        <pc:picChg chg="del">
          <ac:chgData name="Julieann Kristine Usry" userId="ab3896f1-78a8-4930-9cb1-6510042566f3" providerId="ADAL" clId="{DB844C35-726B-4A79-B4B1-C515F6D842F5}" dt="2022-07-27T15:04:31.041" v="2759" actId="478"/>
          <ac:picMkLst>
            <pc:docMk/>
            <pc:sldMk cId="488234710" sldId="276"/>
            <ac:picMk id="8" creationId="{00000000-0000-0000-0000-000000000000}"/>
          </ac:picMkLst>
        </pc:picChg>
        <pc:cxnChg chg="add del">
          <ac:chgData name="Julieann Kristine Usry" userId="ab3896f1-78a8-4930-9cb1-6510042566f3" providerId="ADAL" clId="{DB844C35-726B-4A79-B4B1-C515F6D842F5}" dt="2022-07-27T15:05:08.577" v="2781" actId="26606"/>
          <ac:cxnSpMkLst>
            <pc:docMk/>
            <pc:sldMk cId="488234710" sldId="276"/>
            <ac:cxnSpMk id="102" creationId="{68B6AB33-DFE6-4FE4-94FE-C9E25424AD16}"/>
          </ac:cxnSpMkLst>
        </pc:cxnChg>
      </pc:sldChg>
      <pc:sldChg chg="addSp delSp modSp mod ord setBg">
        <pc:chgData name="Julieann Kristine Usry" userId="ab3896f1-78a8-4930-9cb1-6510042566f3" providerId="ADAL" clId="{DB844C35-726B-4A79-B4B1-C515F6D842F5}" dt="2022-07-27T21:34:26.768" v="4119"/>
        <pc:sldMkLst>
          <pc:docMk/>
          <pc:sldMk cId="756613085" sldId="277"/>
        </pc:sldMkLst>
        <pc:spChg chg="mod ord">
          <ac:chgData name="Julieann Kristine Usry" userId="ab3896f1-78a8-4930-9cb1-6510042566f3" providerId="ADAL" clId="{DB844C35-726B-4A79-B4B1-C515F6D842F5}" dt="2022-07-27T15:05:57.270" v="2788" actId="26606"/>
          <ac:spMkLst>
            <pc:docMk/>
            <pc:sldMk cId="756613085" sldId="277"/>
            <ac:spMk id="2" creationId="{00000000-0000-0000-0000-000000000000}"/>
          </ac:spMkLst>
        </pc:spChg>
        <pc:spChg chg="mod">
          <ac:chgData name="Julieann Kristine Usry" userId="ab3896f1-78a8-4930-9cb1-6510042566f3" providerId="ADAL" clId="{DB844C35-726B-4A79-B4B1-C515F6D842F5}" dt="2022-07-27T15:05:57.270" v="2788" actId="26606"/>
          <ac:spMkLst>
            <pc:docMk/>
            <pc:sldMk cId="756613085" sldId="277"/>
            <ac:spMk id="14338" creationId="{00000000-0000-0000-0000-000000000000}"/>
          </ac:spMkLst>
        </pc:spChg>
        <pc:spChg chg="add del">
          <ac:chgData name="Julieann Kristine Usry" userId="ab3896f1-78a8-4930-9cb1-6510042566f3" providerId="ADAL" clId="{DB844C35-726B-4A79-B4B1-C515F6D842F5}" dt="2022-07-27T15:05:57.270" v="2788" actId="26606"/>
          <ac:spMkLst>
            <pc:docMk/>
            <pc:sldMk cId="756613085" sldId="277"/>
            <ac:spMk id="14371" creationId="{54FA7551-62F4-4FD6-98F0-F440C2EFBB85}"/>
          </ac:spMkLst>
        </pc:spChg>
        <pc:spChg chg="add del">
          <ac:chgData name="Julieann Kristine Usry" userId="ab3896f1-78a8-4930-9cb1-6510042566f3" providerId="ADAL" clId="{DB844C35-726B-4A79-B4B1-C515F6D842F5}" dt="2022-07-27T15:05:57.270" v="2788" actId="26606"/>
          <ac:spMkLst>
            <pc:docMk/>
            <pc:sldMk cId="756613085" sldId="277"/>
            <ac:spMk id="14401" creationId="{1A2438B2-9912-419F-9C39-448B5CB183DA}"/>
          </ac:spMkLst>
        </pc:spChg>
        <pc:spChg chg="add del">
          <ac:chgData name="Julieann Kristine Usry" userId="ab3896f1-78a8-4930-9cb1-6510042566f3" providerId="ADAL" clId="{DB844C35-726B-4A79-B4B1-C515F6D842F5}" dt="2022-07-27T15:05:57.270" v="2788" actId="26606"/>
          <ac:spMkLst>
            <pc:docMk/>
            <pc:sldMk cId="756613085" sldId="277"/>
            <ac:spMk id="14434" creationId="{D75627FE-0AC5-4349-AC08-45A58BEC9B8C}"/>
          </ac:spMkLst>
        </pc:spChg>
        <pc:spChg chg="add del">
          <ac:chgData name="Julieann Kristine Usry" userId="ab3896f1-78a8-4930-9cb1-6510042566f3" providerId="ADAL" clId="{DB844C35-726B-4A79-B4B1-C515F6D842F5}" dt="2022-07-27T15:05:57.270" v="2788" actId="26606"/>
          <ac:spMkLst>
            <pc:docMk/>
            <pc:sldMk cId="756613085" sldId="277"/>
            <ac:spMk id="14459" creationId="{BC2574CF-1D35-4994-87BD-5A3378E1AB34}"/>
          </ac:spMkLst>
        </pc:spChg>
        <pc:grpChg chg="add del">
          <ac:chgData name="Julieann Kristine Usry" userId="ab3896f1-78a8-4930-9cb1-6510042566f3" providerId="ADAL" clId="{DB844C35-726B-4A79-B4B1-C515F6D842F5}" dt="2022-07-27T15:05:57.270" v="2788" actId="26606"/>
          <ac:grpSpMkLst>
            <pc:docMk/>
            <pc:sldMk cId="756613085" sldId="277"/>
            <ac:grpSpMk id="14343" creationId="{E8DD8E1A-9945-4DBA-BC40-7A028BF32D2D}"/>
          </ac:grpSpMkLst>
        </pc:grpChg>
        <pc:grpChg chg="add del">
          <ac:chgData name="Julieann Kristine Usry" userId="ab3896f1-78a8-4930-9cb1-6510042566f3" providerId="ADAL" clId="{DB844C35-726B-4A79-B4B1-C515F6D842F5}" dt="2022-07-27T15:05:57.270" v="2788" actId="26606"/>
          <ac:grpSpMkLst>
            <pc:docMk/>
            <pc:sldMk cId="756613085" sldId="277"/>
            <ac:grpSpMk id="14366" creationId="{F35369DB-627C-41BD-9041-6426E8BF6604}"/>
          </ac:grpSpMkLst>
        </pc:grpChg>
        <pc:grpChg chg="add del">
          <ac:chgData name="Julieann Kristine Usry" userId="ab3896f1-78a8-4930-9cb1-6510042566f3" providerId="ADAL" clId="{DB844C35-726B-4A79-B4B1-C515F6D842F5}" dt="2022-07-27T15:05:57.270" v="2788" actId="26606"/>
          <ac:grpSpMkLst>
            <pc:docMk/>
            <pc:sldMk cId="756613085" sldId="277"/>
            <ac:grpSpMk id="14373" creationId="{604D1569-A1A7-470B-8546-EE5D81F2DD76}"/>
          </ac:grpSpMkLst>
        </pc:grpChg>
        <pc:grpChg chg="add del">
          <ac:chgData name="Julieann Kristine Usry" userId="ab3896f1-78a8-4930-9cb1-6510042566f3" providerId="ADAL" clId="{DB844C35-726B-4A79-B4B1-C515F6D842F5}" dt="2022-07-27T15:05:57.270" v="2788" actId="26606"/>
          <ac:grpSpMkLst>
            <pc:docMk/>
            <pc:sldMk cId="756613085" sldId="277"/>
            <ac:grpSpMk id="14396" creationId="{C85769A7-372A-438A-9AA5-96DC5E66F12F}"/>
          </ac:grpSpMkLst>
        </pc:grpChg>
        <pc:grpChg chg="add del">
          <ac:chgData name="Julieann Kristine Usry" userId="ab3896f1-78a8-4930-9cb1-6510042566f3" providerId="ADAL" clId="{DB844C35-726B-4A79-B4B1-C515F6D842F5}" dt="2022-07-27T15:05:57.270" v="2788" actId="26606"/>
          <ac:grpSpMkLst>
            <pc:docMk/>
            <pc:sldMk cId="756613085" sldId="277"/>
            <ac:grpSpMk id="14406" creationId="{15E1AC81-83F2-45A8-9054-15570F4E2557}"/>
          </ac:grpSpMkLst>
        </pc:grpChg>
        <pc:grpChg chg="add del">
          <ac:chgData name="Julieann Kristine Usry" userId="ab3896f1-78a8-4930-9cb1-6510042566f3" providerId="ADAL" clId="{DB844C35-726B-4A79-B4B1-C515F6D842F5}" dt="2022-07-27T15:05:57.270" v="2788" actId="26606"/>
          <ac:grpSpMkLst>
            <pc:docMk/>
            <pc:sldMk cId="756613085" sldId="277"/>
            <ac:grpSpMk id="14429" creationId="{FBF129BC-EA9E-4D20-898B-399F7727DFB9}"/>
          </ac:grpSpMkLst>
        </pc:grpChg>
        <pc:grpChg chg="add del">
          <ac:chgData name="Julieann Kristine Usry" userId="ab3896f1-78a8-4930-9cb1-6510042566f3" providerId="ADAL" clId="{DB844C35-726B-4A79-B4B1-C515F6D842F5}" dt="2022-07-27T15:05:57.270" v="2788" actId="26606"/>
          <ac:grpSpMkLst>
            <pc:docMk/>
            <pc:sldMk cId="756613085" sldId="277"/>
            <ac:grpSpMk id="14436" creationId="{F87AAF7B-2090-475D-9C3E-FDC03DD87A88}"/>
          </ac:grpSpMkLst>
        </pc:grpChg>
        <pc:picChg chg="del mod">
          <ac:chgData name="Julieann Kristine Usry" userId="ab3896f1-78a8-4930-9cb1-6510042566f3" providerId="ADAL" clId="{DB844C35-726B-4A79-B4B1-C515F6D842F5}" dt="2022-07-27T15:05:36.510" v="2783" actId="478"/>
          <ac:picMkLst>
            <pc:docMk/>
            <pc:sldMk cId="756613085" sldId="277"/>
            <ac:picMk id="4" creationId="{00000000-0000-0000-0000-000000000000}"/>
          </ac:picMkLst>
        </pc:picChg>
        <pc:cxnChg chg="add del">
          <ac:chgData name="Julieann Kristine Usry" userId="ab3896f1-78a8-4930-9cb1-6510042566f3" providerId="ADAL" clId="{DB844C35-726B-4A79-B4B1-C515F6D842F5}" dt="2022-07-27T15:05:57.270" v="2788" actId="26606"/>
          <ac:cxnSpMkLst>
            <pc:docMk/>
            <pc:sldMk cId="756613085" sldId="277"/>
            <ac:cxnSpMk id="14461" creationId="{68B6AB33-DFE6-4FE4-94FE-C9E25424AD16}"/>
          </ac:cxnSpMkLst>
        </pc:cxnChg>
      </pc:sldChg>
      <pc:sldChg chg="delSp mod">
        <pc:chgData name="Julieann Kristine Usry" userId="ab3896f1-78a8-4930-9cb1-6510042566f3" providerId="ADAL" clId="{DB844C35-726B-4A79-B4B1-C515F6D842F5}" dt="2022-07-27T16:29:12.102" v="3557" actId="478"/>
        <pc:sldMkLst>
          <pc:docMk/>
          <pc:sldMk cId="150667885" sldId="278"/>
        </pc:sldMkLst>
        <pc:picChg chg="del">
          <ac:chgData name="Julieann Kristine Usry" userId="ab3896f1-78a8-4930-9cb1-6510042566f3" providerId="ADAL" clId="{DB844C35-726B-4A79-B4B1-C515F6D842F5}" dt="2022-07-27T16:29:12.102" v="3557" actId="478"/>
          <ac:picMkLst>
            <pc:docMk/>
            <pc:sldMk cId="150667885" sldId="278"/>
            <ac:picMk id="6" creationId="{00000000-0000-0000-0000-000000000000}"/>
          </ac:picMkLst>
        </pc:picChg>
      </pc:sldChg>
      <pc:sldChg chg="del">
        <pc:chgData name="Julieann Kristine Usry" userId="ab3896f1-78a8-4930-9cb1-6510042566f3" providerId="ADAL" clId="{DB844C35-726B-4A79-B4B1-C515F6D842F5}" dt="2022-07-27T16:31:45.257" v="3563" actId="47"/>
        <pc:sldMkLst>
          <pc:docMk/>
          <pc:sldMk cId="196867213" sldId="279"/>
        </pc:sldMkLst>
      </pc:sldChg>
      <pc:sldChg chg="del">
        <pc:chgData name="Julieann Kristine Usry" userId="ab3896f1-78a8-4930-9cb1-6510042566f3" providerId="ADAL" clId="{DB844C35-726B-4A79-B4B1-C515F6D842F5}" dt="2022-07-27T16:24:27.748" v="3480" actId="47"/>
        <pc:sldMkLst>
          <pc:docMk/>
          <pc:sldMk cId="4085652018" sldId="302"/>
        </pc:sldMkLst>
      </pc:sldChg>
      <pc:sldChg chg="del">
        <pc:chgData name="Julieann Kristine Usry" userId="ab3896f1-78a8-4930-9cb1-6510042566f3" providerId="ADAL" clId="{DB844C35-726B-4A79-B4B1-C515F6D842F5}" dt="2022-07-27T14:35:27.548" v="2370" actId="47"/>
        <pc:sldMkLst>
          <pc:docMk/>
          <pc:sldMk cId="2186678204" sldId="311"/>
        </pc:sldMkLst>
      </pc:sldChg>
      <pc:sldChg chg="del">
        <pc:chgData name="Julieann Kristine Usry" userId="ab3896f1-78a8-4930-9cb1-6510042566f3" providerId="ADAL" clId="{DB844C35-726B-4A79-B4B1-C515F6D842F5}" dt="2022-07-27T16:18:25.428" v="3063" actId="47"/>
        <pc:sldMkLst>
          <pc:docMk/>
          <pc:sldMk cId="1582005619" sldId="319"/>
        </pc:sldMkLst>
      </pc:sldChg>
      <pc:sldChg chg="addSp delSp modSp del mod">
        <pc:chgData name="Julieann Kristine Usry" userId="ab3896f1-78a8-4930-9cb1-6510042566f3" providerId="ADAL" clId="{DB844C35-726B-4A79-B4B1-C515F6D842F5}" dt="2022-07-26T18:04:08.010" v="66" actId="47"/>
        <pc:sldMkLst>
          <pc:docMk/>
          <pc:sldMk cId="1870076917" sldId="324"/>
        </pc:sldMkLst>
        <pc:spChg chg="mod">
          <ac:chgData name="Julieann Kristine Usry" userId="ab3896f1-78a8-4930-9cb1-6510042566f3" providerId="ADAL" clId="{DB844C35-726B-4A79-B4B1-C515F6D842F5}" dt="2022-07-26T18:03:09.046" v="54" actId="20577"/>
          <ac:spMkLst>
            <pc:docMk/>
            <pc:sldMk cId="1870076917" sldId="324"/>
            <ac:spMk id="7" creationId="{00000000-0000-0000-0000-000000000000}"/>
          </ac:spMkLst>
        </pc:spChg>
        <pc:picChg chg="add mod">
          <ac:chgData name="Julieann Kristine Usry" userId="ab3896f1-78a8-4930-9cb1-6510042566f3" providerId="ADAL" clId="{DB844C35-726B-4A79-B4B1-C515F6D842F5}" dt="2022-07-26T18:03:32.897" v="59" actId="1076"/>
          <ac:picMkLst>
            <pc:docMk/>
            <pc:sldMk cId="1870076917" sldId="324"/>
            <ac:picMk id="5" creationId="{A9DF87BC-D13A-B4A7-9A0E-E5B035B8B2EB}"/>
          </ac:picMkLst>
        </pc:picChg>
        <pc:picChg chg="del">
          <ac:chgData name="Julieann Kristine Usry" userId="ab3896f1-78a8-4930-9cb1-6510042566f3" providerId="ADAL" clId="{DB844C35-726B-4A79-B4B1-C515F6D842F5}" dt="2022-07-26T18:03:12.155" v="55" actId="478"/>
          <ac:picMkLst>
            <pc:docMk/>
            <pc:sldMk cId="1870076917" sldId="324"/>
            <ac:picMk id="8" creationId="{00000000-0000-0000-0000-000000000000}"/>
          </ac:picMkLst>
        </pc:picChg>
        <pc:picChg chg="add mod">
          <ac:chgData name="Julieann Kristine Usry" userId="ab3896f1-78a8-4930-9cb1-6510042566f3" providerId="ADAL" clId="{DB844C35-726B-4A79-B4B1-C515F6D842F5}" dt="2022-07-26T18:03:53.001" v="65" actId="1076"/>
          <ac:picMkLst>
            <pc:docMk/>
            <pc:sldMk cId="1870076917" sldId="324"/>
            <ac:picMk id="9" creationId="{4BAEA7E0-AB58-843F-8FF4-98A3E8ECCE9C}"/>
          </ac:picMkLst>
        </pc:picChg>
        <pc:picChg chg="del">
          <ac:chgData name="Julieann Kristine Usry" userId="ab3896f1-78a8-4930-9cb1-6510042566f3" providerId="ADAL" clId="{DB844C35-726B-4A79-B4B1-C515F6D842F5}" dt="2022-07-26T18:03:40.055" v="60" actId="478"/>
          <ac:picMkLst>
            <pc:docMk/>
            <pc:sldMk cId="1870076917" sldId="324"/>
            <ac:picMk id="30" creationId="{D555A36F-3B2B-194C-9868-A5266FD3ADF2}"/>
          </ac:picMkLst>
        </pc:picChg>
      </pc:sldChg>
      <pc:sldChg chg="addSp delSp modSp mod setBg">
        <pc:chgData name="Julieann Kristine Usry" userId="ab3896f1-78a8-4930-9cb1-6510042566f3" providerId="ADAL" clId="{DB844C35-726B-4A79-B4B1-C515F6D842F5}" dt="2022-07-26T18:12:44.802" v="385" actId="1076"/>
        <pc:sldMkLst>
          <pc:docMk/>
          <pc:sldMk cId="1758109667" sldId="326"/>
        </pc:sldMkLst>
        <pc:spChg chg="mod">
          <ac:chgData name="Julieann Kristine Usry" userId="ab3896f1-78a8-4930-9cb1-6510042566f3" providerId="ADAL" clId="{DB844C35-726B-4A79-B4B1-C515F6D842F5}" dt="2022-07-26T18:12:44.802" v="385" actId="1076"/>
          <ac:spMkLst>
            <pc:docMk/>
            <pc:sldMk cId="1758109667" sldId="326"/>
            <ac:spMk id="3" creationId="{9A9EEC1C-2A8C-CC47-AF7C-09F4813466FD}"/>
          </ac:spMkLst>
        </pc:spChg>
        <pc:spChg chg="mod">
          <ac:chgData name="Julieann Kristine Usry" userId="ab3896f1-78a8-4930-9cb1-6510042566f3" providerId="ADAL" clId="{DB844C35-726B-4A79-B4B1-C515F6D842F5}" dt="2022-07-26T18:12:42.018" v="384" actId="1076"/>
          <ac:spMkLst>
            <pc:docMk/>
            <pc:sldMk cId="1758109667" sldId="326"/>
            <ac:spMk id="5" creationId="{6F594A1D-371D-3047-8A25-E650B24AC807}"/>
          </ac:spMkLst>
        </pc:spChg>
        <pc:spChg chg="add">
          <ac:chgData name="Julieann Kristine Usry" userId="ab3896f1-78a8-4930-9cb1-6510042566f3" providerId="ADAL" clId="{DB844C35-726B-4A79-B4B1-C515F6D842F5}" dt="2022-07-26T18:11:01.422" v="258" actId="26606"/>
          <ac:spMkLst>
            <pc:docMk/>
            <pc:sldMk cId="1758109667" sldId="326"/>
            <ac:spMk id="10" creationId="{A3BAF07C-C39E-42EB-BB22-8D46691D9735}"/>
          </ac:spMkLst>
        </pc:spChg>
        <pc:spChg chg="add">
          <ac:chgData name="Julieann Kristine Usry" userId="ab3896f1-78a8-4930-9cb1-6510042566f3" providerId="ADAL" clId="{DB844C35-726B-4A79-B4B1-C515F6D842F5}" dt="2022-07-26T18:11:01.422" v="258" actId="26606"/>
          <ac:spMkLst>
            <pc:docMk/>
            <pc:sldMk cId="1758109667" sldId="326"/>
            <ac:spMk id="33" creationId="{A7795DFA-888F-47E2-B44E-DE1D3B3E46A4}"/>
          </ac:spMkLst>
        </pc:spChg>
        <pc:grpChg chg="add">
          <ac:chgData name="Julieann Kristine Usry" userId="ab3896f1-78a8-4930-9cb1-6510042566f3" providerId="ADAL" clId="{DB844C35-726B-4A79-B4B1-C515F6D842F5}" dt="2022-07-26T18:11:01.422" v="258" actId="26606"/>
          <ac:grpSpMkLst>
            <pc:docMk/>
            <pc:sldMk cId="1758109667" sldId="326"/>
            <ac:grpSpMk id="12" creationId="{D8E9CF54-0466-4261-9E62-0249E60E1886}"/>
          </ac:grpSpMkLst>
        </pc:grpChg>
        <pc:picChg chg="del mod">
          <ac:chgData name="Julieann Kristine Usry" userId="ab3896f1-78a8-4930-9cb1-6510042566f3" providerId="ADAL" clId="{DB844C35-726B-4A79-B4B1-C515F6D842F5}" dt="2022-07-26T18:11:42.968" v="375" actId="478"/>
          <ac:picMkLst>
            <pc:docMk/>
            <pc:sldMk cId="1758109667" sldId="326"/>
            <ac:picMk id="4" creationId="{1AF9D6A3-0AE0-024F-BE16-2A9F4BD34036}"/>
          </ac:picMkLst>
        </pc:picChg>
        <pc:picChg chg="add mod">
          <ac:chgData name="Julieann Kristine Usry" userId="ab3896f1-78a8-4930-9cb1-6510042566f3" providerId="ADAL" clId="{DB844C35-726B-4A79-B4B1-C515F6D842F5}" dt="2022-07-26T18:12:09.718" v="379" actId="1076"/>
          <ac:picMkLst>
            <pc:docMk/>
            <pc:sldMk cId="1758109667" sldId="326"/>
            <ac:picMk id="6" creationId="{9B478637-A2EC-3396-E77A-90C0BAFBF5E8}"/>
          </ac:picMkLst>
        </pc:picChg>
        <pc:picChg chg="add mod">
          <ac:chgData name="Julieann Kristine Usry" userId="ab3896f1-78a8-4930-9cb1-6510042566f3" providerId="ADAL" clId="{DB844C35-726B-4A79-B4B1-C515F6D842F5}" dt="2022-07-26T18:12:26.784" v="383" actId="1076"/>
          <ac:picMkLst>
            <pc:docMk/>
            <pc:sldMk cId="1758109667" sldId="326"/>
            <ac:picMk id="8" creationId="{AEE9350E-751F-FACD-7F6D-4F89C736EED7}"/>
          </ac:picMkLst>
        </pc:picChg>
      </pc:sldChg>
      <pc:sldChg chg="del">
        <pc:chgData name="Julieann Kristine Usry" userId="ab3896f1-78a8-4930-9cb1-6510042566f3" providerId="ADAL" clId="{DB844C35-726B-4A79-B4B1-C515F6D842F5}" dt="2022-07-27T14:57:47.231" v="2592" actId="47"/>
        <pc:sldMkLst>
          <pc:docMk/>
          <pc:sldMk cId="2203771191" sldId="328"/>
        </pc:sldMkLst>
      </pc:sldChg>
      <pc:sldChg chg="del">
        <pc:chgData name="Julieann Kristine Usry" userId="ab3896f1-78a8-4930-9cb1-6510042566f3" providerId="ADAL" clId="{DB844C35-726B-4A79-B4B1-C515F6D842F5}" dt="2022-07-27T16:18:15.063" v="3062" actId="47"/>
        <pc:sldMkLst>
          <pc:docMk/>
          <pc:sldMk cId="34897314" sldId="329"/>
        </pc:sldMkLst>
      </pc:sldChg>
      <pc:sldChg chg="del">
        <pc:chgData name="Julieann Kristine Usry" userId="ab3896f1-78a8-4930-9cb1-6510042566f3" providerId="ADAL" clId="{DB844C35-726B-4A79-B4B1-C515F6D842F5}" dt="2022-07-27T16:24:24.834" v="3479" actId="47"/>
        <pc:sldMkLst>
          <pc:docMk/>
          <pc:sldMk cId="2773009649" sldId="330"/>
        </pc:sldMkLst>
      </pc:sldChg>
      <pc:sldChg chg="delSp del mod">
        <pc:chgData name="Julieann Kristine Usry" userId="ab3896f1-78a8-4930-9cb1-6510042566f3" providerId="ADAL" clId="{DB844C35-726B-4A79-B4B1-C515F6D842F5}" dt="2022-07-27T16:24:44.675" v="3482" actId="47"/>
        <pc:sldMkLst>
          <pc:docMk/>
          <pc:sldMk cId="1086646984" sldId="332"/>
        </pc:sldMkLst>
        <pc:picChg chg="del">
          <ac:chgData name="Julieann Kristine Usry" userId="ab3896f1-78a8-4930-9cb1-6510042566f3" providerId="ADAL" clId="{DB844C35-726B-4A79-B4B1-C515F6D842F5}" dt="2022-07-27T16:24:41.339" v="3481" actId="478"/>
          <ac:picMkLst>
            <pc:docMk/>
            <pc:sldMk cId="1086646984" sldId="332"/>
            <ac:picMk id="6" creationId="{AF973959-E29B-AC42-923A-2494F990323A}"/>
          </ac:picMkLst>
        </pc:picChg>
      </pc:sldChg>
      <pc:sldChg chg="addSp delSp modSp mod setBg setClrOvrMap">
        <pc:chgData name="Julieann Kristine Usry" userId="ab3896f1-78a8-4930-9cb1-6510042566f3" providerId="ADAL" clId="{DB844C35-726B-4A79-B4B1-C515F6D842F5}" dt="2022-07-27T21:33:02.891" v="4105" actId="20577"/>
        <pc:sldMkLst>
          <pc:docMk/>
          <pc:sldMk cId="3191462840" sldId="333"/>
        </pc:sldMkLst>
        <pc:spChg chg="mod">
          <ac:chgData name="Julieann Kristine Usry" userId="ab3896f1-78a8-4930-9cb1-6510042566f3" providerId="ADAL" clId="{DB844C35-726B-4A79-B4B1-C515F6D842F5}" dt="2022-07-27T21:33:02.891" v="4105" actId="20577"/>
          <ac:spMkLst>
            <pc:docMk/>
            <pc:sldMk cId="3191462840" sldId="333"/>
            <ac:spMk id="2" creationId="{604C990E-0133-4742-9D16-911A829FFDD6}"/>
          </ac:spMkLst>
        </pc:spChg>
        <pc:spChg chg="del">
          <ac:chgData name="Julieann Kristine Usry" userId="ab3896f1-78a8-4930-9cb1-6510042566f3" providerId="ADAL" clId="{DB844C35-726B-4A79-B4B1-C515F6D842F5}" dt="2022-07-27T14:57:57.859" v="2593" actId="26606"/>
          <ac:spMkLst>
            <pc:docMk/>
            <pc:sldMk cId="3191462840" sldId="333"/>
            <ac:spMk id="3" creationId="{BB4B4B01-2F52-4D7A-A2B9-B322B9601142}"/>
          </ac:spMkLst>
        </pc:spChg>
        <pc:spChg chg="del">
          <ac:chgData name="Julieann Kristine Usry" userId="ab3896f1-78a8-4930-9cb1-6510042566f3" providerId="ADAL" clId="{DB844C35-726B-4A79-B4B1-C515F6D842F5}" dt="2022-07-27T14:58:13.908" v="2597" actId="478"/>
          <ac:spMkLst>
            <pc:docMk/>
            <pc:sldMk cId="3191462840" sldId="333"/>
            <ac:spMk id="4" creationId="{74A66B9C-5474-46F6-AE4A-BBD7E7642EC6}"/>
          </ac:spMkLst>
        </pc:spChg>
        <pc:spChg chg="add mod">
          <ac:chgData name="Julieann Kristine Usry" userId="ab3896f1-78a8-4930-9cb1-6510042566f3" providerId="ADAL" clId="{DB844C35-726B-4A79-B4B1-C515F6D842F5}" dt="2022-07-27T15:01:15.667" v="2700" actId="1076"/>
          <ac:spMkLst>
            <pc:docMk/>
            <pc:sldMk cId="3191462840" sldId="333"/>
            <ac:spMk id="5" creationId="{EC34DA3A-45B6-5D1A-F88E-109B7F7268FE}"/>
          </ac:spMkLst>
        </pc:spChg>
        <pc:spChg chg="add del">
          <ac:chgData name="Julieann Kristine Usry" userId="ab3896f1-78a8-4930-9cb1-6510042566f3" providerId="ADAL" clId="{DB844C35-726B-4A79-B4B1-C515F6D842F5}" dt="2022-07-27T14:59:12.665" v="2644" actId="26606"/>
          <ac:spMkLst>
            <pc:docMk/>
            <pc:sldMk cId="3191462840" sldId="333"/>
            <ac:spMk id="39" creationId="{FE43D436-9D76-4479-B202-282AA3363E28}"/>
          </ac:spMkLst>
        </pc:spChg>
        <pc:grpChg chg="add del">
          <ac:chgData name="Julieann Kristine Usry" userId="ab3896f1-78a8-4930-9cb1-6510042566f3" providerId="ADAL" clId="{DB844C35-726B-4A79-B4B1-C515F6D842F5}" dt="2022-07-27T14:59:12.665" v="2644" actId="26606"/>
          <ac:grpSpMkLst>
            <pc:docMk/>
            <pc:sldMk cId="3191462840" sldId="333"/>
            <ac:grpSpMk id="11" creationId="{5B5504F5-A44D-4727-B62D-D306EE4C0C9D}"/>
          </ac:grpSpMkLst>
        </pc:grpChg>
        <pc:grpChg chg="add del">
          <ac:chgData name="Julieann Kristine Usry" userId="ab3896f1-78a8-4930-9cb1-6510042566f3" providerId="ADAL" clId="{DB844C35-726B-4A79-B4B1-C515F6D842F5}" dt="2022-07-27T14:59:12.665" v="2644" actId="26606"/>
          <ac:grpSpMkLst>
            <pc:docMk/>
            <pc:sldMk cId="3191462840" sldId="333"/>
            <ac:grpSpMk id="34" creationId="{02A5D777-C3C4-4D83-B4A3-0C83DBE1CB12}"/>
          </ac:grpSpMkLst>
        </pc:grpChg>
        <pc:grpChg chg="add del">
          <ac:chgData name="Julieann Kristine Usry" userId="ab3896f1-78a8-4930-9cb1-6510042566f3" providerId="ADAL" clId="{DB844C35-726B-4A79-B4B1-C515F6D842F5}" dt="2022-07-27T14:59:12.665" v="2644" actId="26606"/>
          <ac:grpSpMkLst>
            <pc:docMk/>
            <pc:sldMk cId="3191462840" sldId="333"/>
            <ac:grpSpMk id="41" creationId="{5ED5FDDF-28FB-4871-BAF5-BC352B7065AC}"/>
          </ac:grpSpMkLst>
        </pc:grpChg>
        <pc:grpChg chg="add del">
          <ac:chgData name="Julieann Kristine Usry" userId="ab3896f1-78a8-4930-9cb1-6510042566f3" providerId="ADAL" clId="{DB844C35-726B-4A79-B4B1-C515F6D842F5}" dt="2022-07-27T14:59:47.200" v="2658" actId="26606"/>
          <ac:grpSpMkLst>
            <pc:docMk/>
            <pc:sldMk cId="3191462840" sldId="333"/>
            <ac:grpSpMk id="64" creationId="{5B5504F5-A44D-4727-B62D-D306EE4C0C9D}"/>
          </ac:grpSpMkLst>
        </pc:grpChg>
        <pc:grpChg chg="add del">
          <ac:chgData name="Julieann Kristine Usry" userId="ab3896f1-78a8-4930-9cb1-6510042566f3" providerId="ADAL" clId="{DB844C35-726B-4A79-B4B1-C515F6D842F5}" dt="2022-07-27T14:59:47.200" v="2658" actId="26606"/>
          <ac:grpSpMkLst>
            <pc:docMk/>
            <pc:sldMk cId="3191462840" sldId="333"/>
            <ac:grpSpMk id="65" creationId="{02A5D777-C3C4-4D83-B4A3-0C83DBE1CB12}"/>
          </ac:grpSpMkLst>
        </pc:grpChg>
        <pc:grpChg chg="add">
          <ac:chgData name="Julieann Kristine Usry" userId="ab3896f1-78a8-4930-9cb1-6510042566f3" providerId="ADAL" clId="{DB844C35-726B-4A79-B4B1-C515F6D842F5}" dt="2022-07-27T14:59:47.200" v="2658" actId="26606"/>
          <ac:grpSpMkLst>
            <pc:docMk/>
            <pc:sldMk cId="3191462840" sldId="333"/>
            <ac:grpSpMk id="70" creationId="{5B5504F5-A44D-4727-B62D-D306EE4C0C9D}"/>
          </ac:grpSpMkLst>
        </pc:grpChg>
        <pc:grpChg chg="add">
          <ac:chgData name="Julieann Kristine Usry" userId="ab3896f1-78a8-4930-9cb1-6510042566f3" providerId="ADAL" clId="{DB844C35-726B-4A79-B4B1-C515F6D842F5}" dt="2022-07-27T14:59:47.200" v="2658" actId="26606"/>
          <ac:grpSpMkLst>
            <pc:docMk/>
            <pc:sldMk cId="3191462840" sldId="333"/>
            <ac:grpSpMk id="93" creationId="{02A5D777-C3C4-4D83-B4A3-0C83DBE1CB12}"/>
          </ac:grpSpMkLst>
        </pc:grpChg>
        <pc:graphicFrameChg chg="add mod modGraphic">
          <ac:chgData name="Julieann Kristine Usry" userId="ab3896f1-78a8-4930-9cb1-6510042566f3" providerId="ADAL" clId="{DB844C35-726B-4A79-B4B1-C515F6D842F5}" dt="2022-07-27T15:00:30.420" v="2663"/>
          <ac:graphicFrameMkLst>
            <pc:docMk/>
            <pc:sldMk cId="3191462840" sldId="333"/>
            <ac:graphicFrameMk id="6" creationId="{55218D84-3C3A-3B12-D9E4-87323E691CAA}"/>
          </ac:graphicFrameMkLst>
        </pc:graphicFrameChg>
      </pc:sldChg>
      <pc:sldChg chg="addSp delSp modSp mod ord">
        <pc:chgData name="Julieann Kristine Usry" userId="ab3896f1-78a8-4930-9cb1-6510042566f3" providerId="ADAL" clId="{DB844C35-726B-4A79-B4B1-C515F6D842F5}" dt="2022-07-27T21:34:26.768" v="4119"/>
        <pc:sldMkLst>
          <pc:docMk/>
          <pc:sldMk cId="1479793194" sldId="334"/>
        </pc:sldMkLst>
        <pc:spChg chg="mod">
          <ac:chgData name="Julieann Kristine Usry" userId="ab3896f1-78a8-4930-9cb1-6510042566f3" providerId="ADAL" clId="{DB844C35-726B-4A79-B4B1-C515F6D842F5}" dt="2022-07-27T16:20:50.913" v="3214" actId="20577"/>
          <ac:spMkLst>
            <pc:docMk/>
            <pc:sldMk cId="1479793194" sldId="334"/>
            <ac:spMk id="2" creationId="{AF4C1A93-D7A6-4883-B788-4577F9120C60}"/>
          </ac:spMkLst>
        </pc:spChg>
        <pc:spChg chg="mod">
          <ac:chgData name="Julieann Kristine Usry" userId="ab3896f1-78a8-4930-9cb1-6510042566f3" providerId="ADAL" clId="{DB844C35-726B-4A79-B4B1-C515F6D842F5}" dt="2022-07-27T16:20:40.063" v="3202" actId="1076"/>
          <ac:spMkLst>
            <pc:docMk/>
            <pc:sldMk cId="1479793194" sldId="334"/>
            <ac:spMk id="3" creationId="{AD03EDB4-DBE6-443A-AF3E-1D415796C230}"/>
          </ac:spMkLst>
        </pc:spChg>
        <pc:spChg chg="mod">
          <ac:chgData name="Julieann Kristine Usry" userId="ab3896f1-78a8-4930-9cb1-6510042566f3" providerId="ADAL" clId="{DB844C35-726B-4A79-B4B1-C515F6D842F5}" dt="2022-07-27T16:22:55.388" v="3387" actId="20577"/>
          <ac:spMkLst>
            <pc:docMk/>
            <pc:sldMk cId="1479793194" sldId="334"/>
            <ac:spMk id="4" creationId="{31884036-C655-4608-9971-D132774EA047}"/>
          </ac:spMkLst>
        </pc:spChg>
        <pc:spChg chg="del">
          <ac:chgData name="Julieann Kristine Usry" userId="ab3896f1-78a8-4930-9cb1-6510042566f3" providerId="ADAL" clId="{DB844C35-726B-4A79-B4B1-C515F6D842F5}" dt="2022-07-27T16:19:10.139" v="3064" actId="26606"/>
          <ac:spMkLst>
            <pc:docMk/>
            <pc:sldMk cId="1479793194" sldId="334"/>
            <ac:spMk id="6" creationId="{03D0CE29-ABF1-4ACB-A126-086A58A4D5CE}"/>
          </ac:spMkLst>
        </pc:spChg>
        <pc:graphicFrameChg chg="add del mod">
          <ac:chgData name="Julieann Kristine Usry" userId="ab3896f1-78a8-4930-9cb1-6510042566f3" providerId="ADAL" clId="{DB844C35-726B-4A79-B4B1-C515F6D842F5}" dt="2022-07-27T16:19:30.937" v="3070" actId="478"/>
          <ac:graphicFrameMkLst>
            <pc:docMk/>
            <pc:sldMk cId="1479793194" sldId="334"/>
            <ac:graphicFrameMk id="8" creationId="{85017009-D837-66A5-9A11-7A7361943588}"/>
          </ac:graphicFrameMkLst>
        </pc:graphicFrameChg>
      </pc:sldChg>
      <pc:sldChg chg="addSp modSp mod ord setBg">
        <pc:chgData name="Julieann Kristine Usry" userId="ab3896f1-78a8-4930-9cb1-6510042566f3" providerId="ADAL" clId="{DB844C35-726B-4A79-B4B1-C515F6D842F5}" dt="2022-07-27T21:34:26.768" v="4119"/>
        <pc:sldMkLst>
          <pc:docMk/>
          <pc:sldMk cId="2414004541" sldId="335"/>
        </pc:sldMkLst>
        <pc:spChg chg="mod">
          <ac:chgData name="Julieann Kristine Usry" userId="ab3896f1-78a8-4930-9cb1-6510042566f3" providerId="ADAL" clId="{DB844C35-726B-4A79-B4B1-C515F6D842F5}" dt="2022-07-27T16:23:10.517" v="3388" actId="26606"/>
          <ac:spMkLst>
            <pc:docMk/>
            <pc:sldMk cId="2414004541" sldId="335"/>
            <ac:spMk id="2" creationId="{C05724A4-A9C2-46BC-B874-E4C36578B5B4}"/>
          </ac:spMkLst>
        </pc:spChg>
        <pc:spChg chg="mod">
          <ac:chgData name="Julieann Kristine Usry" userId="ab3896f1-78a8-4930-9cb1-6510042566f3" providerId="ADAL" clId="{DB844C35-726B-4A79-B4B1-C515F6D842F5}" dt="2022-07-27T16:29:28.755" v="3562" actId="1076"/>
          <ac:spMkLst>
            <pc:docMk/>
            <pc:sldMk cId="2414004541" sldId="335"/>
            <ac:spMk id="4" creationId="{FCFB541F-995E-4066-8211-8B22B4F4C6C6}"/>
          </ac:spMkLst>
        </pc:spChg>
        <pc:spChg chg="add">
          <ac:chgData name="Julieann Kristine Usry" userId="ab3896f1-78a8-4930-9cb1-6510042566f3" providerId="ADAL" clId="{DB844C35-726B-4A79-B4B1-C515F6D842F5}" dt="2022-07-27T16:23:10.517" v="3388" actId="26606"/>
          <ac:spMkLst>
            <pc:docMk/>
            <pc:sldMk cId="2414004541" sldId="335"/>
            <ac:spMk id="37" creationId="{F3C5918A-1DC5-4CF3-AA27-00AA3088AA9F}"/>
          </ac:spMkLst>
        </pc:spChg>
        <pc:spChg chg="add">
          <ac:chgData name="Julieann Kristine Usry" userId="ab3896f1-78a8-4930-9cb1-6510042566f3" providerId="ADAL" clId="{DB844C35-726B-4A79-B4B1-C515F6D842F5}" dt="2022-07-27T16:23:10.517" v="3388" actId="26606"/>
          <ac:spMkLst>
            <pc:docMk/>
            <pc:sldMk cId="2414004541" sldId="335"/>
            <ac:spMk id="39" creationId="{B786683A-6FD6-4BF7-B3B0-DC397677391F}"/>
          </ac:spMkLst>
        </pc:spChg>
        <pc:spChg chg="add">
          <ac:chgData name="Julieann Kristine Usry" userId="ab3896f1-78a8-4930-9cb1-6510042566f3" providerId="ADAL" clId="{DB844C35-726B-4A79-B4B1-C515F6D842F5}" dt="2022-07-27T16:23:10.517" v="3388" actId="26606"/>
          <ac:spMkLst>
            <pc:docMk/>
            <pc:sldMk cId="2414004541" sldId="335"/>
            <ac:spMk id="41" creationId="{05169E50-59FB-4AEE-B61D-44A882A4CD2C}"/>
          </ac:spMkLst>
        </pc:spChg>
        <pc:spChg chg="add">
          <ac:chgData name="Julieann Kristine Usry" userId="ab3896f1-78a8-4930-9cb1-6510042566f3" providerId="ADAL" clId="{DB844C35-726B-4A79-B4B1-C515F6D842F5}" dt="2022-07-27T16:23:10.517" v="3388" actId="26606"/>
          <ac:spMkLst>
            <pc:docMk/>
            <pc:sldMk cId="2414004541" sldId="335"/>
            <ac:spMk id="43" creationId="{117C30F0-5A38-4B60-B632-3AF7C2780824}"/>
          </ac:spMkLst>
        </pc:spChg>
        <pc:spChg chg="add">
          <ac:chgData name="Julieann Kristine Usry" userId="ab3896f1-78a8-4930-9cb1-6510042566f3" providerId="ADAL" clId="{DB844C35-726B-4A79-B4B1-C515F6D842F5}" dt="2022-07-27T16:23:10.517" v="3388" actId="26606"/>
          <ac:spMkLst>
            <pc:docMk/>
            <pc:sldMk cId="2414004541" sldId="335"/>
            <ac:spMk id="45" creationId="{A200CBA5-3F2B-4AAC-9F86-99AFECC19C1D}"/>
          </ac:spMkLst>
        </pc:spChg>
        <pc:grpChg chg="add">
          <ac:chgData name="Julieann Kristine Usry" userId="ab3896f1-78a8-4930-9cb1-6510042566f3" providerId="ADAL" clId="{DB844C35-726B-4A79-B4B1-C515F6D842F5}" dt="2022-07-27T16:23:10.517" v="3388" actId="26606"/>
          <ac:grpSpMkLst>
            <pc:docMk/>
            <pc:sldMk cId="2414004541" sldId="335"/>
            <ac:grpSpMk id="9" creationId="{15E1AC81-83F2-45A8-9054-15570F4E2557}"/>
          </ac:grpSpMkLst>
        </pc:grpChg>
        <pc:grpChg chg="add">
          <ac:chgData name="Julieann Kristine Usry" userId="ab3896f1-78a8-4930-9cb1-6510042566f3" providerId="ADAL" clId="{DB844C35-726B-4A79-B4B1-C515F6D842F5}" dt="2022-07-27T16:23:10.517" v="3388" actId="26606"/>
          <ac:grpSpMkLst>
            <pc:docMk/>
            <pc:sldMk cId="2414004541" sldId="335"/>
            <ac:grpSpMk id="32" creationId="{FBF129BC-EA9E-4D20-898B-399F7727DFB9}"/>
          </ac:grpSpMkLst>
        </pc:grpChg>
      </pc:sldChg>
      <pc:sldChg chg="addSp delSp modSp mod">
        <pc:chgData name="Julieann Kristine Usry" userId="ab3896f1-78a8-4930-9cb1-6510042566f3" providerId="ADAL" clId="{DB844C35-726B-4A79-B4B1-C515F6D842F5}" dt="2022-07-27T16:28:26.955" v="3556" actId="962"/>
        <pc:sldMkLst>
          <pc:docMk/>
          <pc:sldMk cId="1201444256" sldId="336"/>
        </pc:sldMkLst>
        <pc:spChg chg="mod">
          <ac:chgData name="Julieann Kristine Usry" userId="ab3896f1-78a8-4930-9cb1-6510042566f3" providerId="ADAL" clId="{DB844C35-726B-4A79-B4B1-C515F6D842F5}" dt="2022-07-27T16:25:03.056" v="3492" actId="1076"/>
          <ac:spMkLst>
            <pc:docMk/>
            <pc:sldMk cId="1201444256" sldId="336"/>
            <ac:spMk id="3" creationId="{E5C6387D-86F4-42C6-B08C-5C765A572BA3}"/>
          </ac:spMkLst>
        </pc:spChg>
        <pc:spChg chg="mod">
          <ac:chgData name="Julieann Kristine Usry" userId="ab3896f1-78a8-4930-9cb1-6510042566f3" providerId="ADAL" clId="{DB844C35-726B-4A79-B4B1-C515F6D842F5}" dt="2022-07-27T16:25:34.191" v="3553" actId="20577"/>
          <ac:spMkLst>
            <pc:docMk/>
            <pc:sldMk cId="1201444256" sldId="336"/>
            <ac:spMk id="4" creationId="{D1CDC97A-D3C8-4AD9-AD40-6D0011B51417}"/>
          </ac:spMkLst>
        </pc:spChg>
        <pc:spChg chg="add del mod">
          <ac:chgData name="Julieann Kristine Usry" userId="ab3896f1-78a8-4930-9cb1-6510042566f3" providerId="ADAL" clId="{DB844C35-726B-4A79-B4B1-C515F6D842F5}" dt="2022-07-27T16:28:25.584" v="3554" actId="931"/>
          <ac:spMkLst>
            <pc:docMk/>
            <pc:sldMk cId="1201444256" sldId="336"/>
            <ac:spMk id="6" creationId="{FB3FB391-A925-7842-7FC9-EF37A3278D72}"/>
          </ac:spMkLst>
        </pc:spChg>
        <pc:picChg chg="del">
          <ac:chgData name="Julieann Kristine Usry" userId="ab3896f1-78a8-4930-9cb1-6510042566f3" providerId="ADAL" clId="{DB844C35-726B-4A79-B4B1-C515F6D842F5}" dt="2022-07-27T16:25:19.329" v="3538" actId="478"/>
          <ac:picMkLst>
            <pc:docMk/>
            <pc:sldMk cId="1201444256" sldId="336"/>
            <ac:picMk id="5" creationId="{BE896803-B2D8-4256-A1C2-44A015C53FD2}"/>
          </ac:picMkLst>
        </pc:picChg>
        <pc:picChg chg="add mod">
          <ac:chgData name="Julieann Kristine Usry" userId="ab3896f1-78a8-4930-9cb1-6510042566f3" providerId="ADAL" clId="{DB844C35-726B-4A79-B4B1-C515F6D842F5}" dt="2022-07-27T16:28:26.955" v="3556" actId="962"/>
          <ac:picMkLst>
            <pc:docMk/>
            <pc:sldMk cId="1201444256" sldId="336"/>
            <ac:picMk id="8" creationId="{91D3AB7B-B7CA-0584-9000-763FA16BE41D}"/>
          </ac:picMkLst>
        </pc:picChg>
      </pc:sldChg>
      <pc:sldChg chg="del">
        <pc:chgData name="Julieann Kristine Usry" userId="ab3896f1-78a8-4930-9cb1-6510042566f3" providerId="ADAL" clId="{DB844C35-726B-4A79-B4B1-C515F6D842F5}" dt="2022-07-27T15:06:20.140" v="2789" actId="47"/>
        <pc:sldMkLst>
          <pc:docMk/>
          <pc:sldMk cId="3827007777" sldId="337"/>
        </pc:sldMkLst>
      </pc:sldChg>
      <pc:sldChg chg="addSp delSp modSp mod ord setBg setClrOvrMap">
        <pc:chgData name="Julieann Kristine Usry" userId="ab3896f1-78a8-4930-9cb1-6510042566f3" providerId="ADAL" clId="{DB844C35-726B-4A79-B4B1-C515F6D842F5}" dt="2022-07-27T23:52:40.213" v="4327" actId="20577"/>
        <pc:sldMkLst>
          <pc:docMk/>
          <pc:sldMk cId="2720275993" sldId="338"/>
        </pc:sldMkLst>
        <pc:spChg chg="mod">
          <ac:chgData name="Julieann Kristine Usry" userId="ab3896f1-78a8-4930-9cb1-6510042566f3" providerId="ADAL" clId="{DB844C35-726B-4A79-B4B1-C515F6D842F5}" dt="2022-07-27T15:12:29.819" v="2795" actId="26606"/>
          <ac:spMkLst>
            <pc:docMk/>
            <pc:sldMk cId="2720275993" sldId="338"/>
            <ac:spMk id="2" creationId="{D6CB2B0D-610F-41FA-BEB1-F643572F07EB}"/>
          </ac:spMkLst>
        </pc:spChg>
        <pc:spChg chg="mod">
          <ac:chgData name="Julieann Kristine Usry" userId="ab3896f1-78a8-4930-9cb1-6510042566f3" providerId="ADAL" clId="{DB844C35-726B-4A79-B4B1-C515F6D842F5}" dt="2022-07-27T23:52:40.213" v="4327" actId="20577"/>
          <ac:spMkLst>
            <pc:docMk/>
            <pc:sldMk cId="2720275993" sldId="338"/>
            <ac:spMk id="3" creationId="{5C8448C8-04A8-4339-8E0E-80D4580AE3F5}"/>
          </ac:spMkLst>
        </pc:spChg>
        <pc:spChg chg="add del">
          <ac:chgData name="Julieann Kristine Usry" userId="ab3896f1-78a8-4930-9cb1-6510042566f3" providerId="ADAL" clId="{DB844C35-726B-4A79-B4B1-C515F6D842F5}" dt="2022-07-27T15:06:28.738" v="2791" actId="26606"/>
          <ac:spMkLst>
            <pc:docMk/>
            <pc:sldMk cId="2720275993" sldId="338"/>
            <ac:spMk id="36" creationId="{E2366EBA-92FD-44AE-87A9-25E5135EB2C9}"/>
          </ac:spMkLst>
        </pc:spChg>
        <pc:spChg chg="add del">
          <ac:chgData name="Julieann Kristine Usry" userId="ab3896f1-78a8-4930-9cb1-6510042566f3" providerId="ADAL" clId="{DB844C35-726B-4A79-B4B1-C515F6D842F5}" dt="2022-07-27T15:06:28.738" v="2791" actId="26606"/>
          <ac:spMkLst>
            <pc:docMk/>
            <pc:sldMk cId="2720275993" sldId="338"/>
            <ac:spMk id="61" creationId="{7C462C46-EFB7-4580-9921-DFC346FCC3C2}"/>
          </ac:spMkLst>
        </pc:spChg>
        <pc:spChg chg="add del">
          <ac:chgData name="Julieann Kristine Usry" userId="ab3896f1-78a8-4930-9cb1-6510042566f3" providerId="ADAL" clId="{DB844C35-726B-4A79-B4B1-C515F6D842F5}" dt="2022-07-27T15:06:28.738" v="2791" actId="26606"/>
          <ac:spMkLst>
            <pc:docMk/>
            <pc:sldMk cId="2720275993" sldId="338"/>
            <ac:spMk id="63" creationId="{B8B918B4-AB10-4E3A-916E-A9625586EA47}"/>
          </ac:spMkLst>
        </pc:spChg>
        <pc:spChg chg="add del">
          <ac:chgData name="Julieann Kristine Usry" userId="ab3896f1-78a8-4930-9cb1-6510042566f3" providerId="ADAL" clId="{DB844C35-726B-4A79-B4B1-C515F6D842F5}" dt="2022-07-27T15:12:29.819" v="2795" actId="26606"/>
          <ac:spMkLst>
            <pc:docMk/>
            <pc:sldMk cId="2720275993" sldId="338"/>
            <ac:spMk id="68" creationId="{D75627FE-0AC5-4349-AC08-45A58BEC9B8C}"/>
          </ac:spMkLst>
        </pc:spChg>
        <pc:spChg chg="add del">
          <ac:chgData name="Julieann Kristine Usry" userId="ab3896f1-78a8-4930-9cb1-6510042566f3" providerId="ADAL" clId="{DB844C35-726B-4A79-B4B1-C515F6D842F5}" dt="2022-07-27T15:12:29.819" v="2795" actId="26606"/>
          <ac:spMkLst>
            <pc:docMk/>
            <pc:sldMk cId="2720275993" sldId="338"/>
            <ac:spMk id="70" creationId="{BC2574CF-1D35-4994-87BD-5A3378E1AB34}"/>
          </ac:spMkLst>
        </pc:spChg>
        <pc:spChg chg="add">
          <ac:chgData name="Julieann Kristine Usry" userId="ab3896f1-78a8-4930-9cb1-6510042566f3" providerId="ADAL" clId="{DB844C35-726B-4A79-B4B1-C515F6D842F5}" dt="2022-07-27T15:12:29.819" v="2795" actId="26606"/>
          <ac:spMkLst>
            <pc:docMk/>
            <pc:sldMk cId="2720275993" sldId="338"/>
            <ac:spMk id="104" creationId="{29831267-5CAE-41B8-A1CC-66FE1628A6A7}"/>
          </ac:spMkLst>
        </pc:spChg>
        <pc:grpChg chg="add del">
          <ac:chgData name="Julieann Kristine Usry" userId="ab3896f1-78a8-4930-9cb1-6510042566f3" providerId="ADAL" clId="{DB844C35-726B-4A79-B4B1-C515F6D842F5}" dt="2022-07-27T15:06:28.738" v="2791" actId="26606"/>
          <ac:grpSpMkLst>
            <pc:docMk/>
            <pc:sldMk cId="2720275993" sldId="338"/>
            <ac:grpSpMk id="8" creationId="{15E1AC81-83F2-45A8-9054-15570F4E2557}"/>
          </ac:grpSpMkLst>
        </pc:grpChg>
        <pc:grpChg chg="add del">
          <ac:chgData name="Julieann Kristine Usry" userId="ab3896f1-78a8-4930-9cb1-6510042566f3" providerId="ADAL" clId="{DB844C35-726B-4A79-B4B1-C515F6D842F5}" dt="2022-07-27T15:06:28.738" v="2791" actId="26606"/>
          <ac:grpSpMkLst>
            <pc:docMk/>
            <pc:sldMk cId="2720275993" sldId="338"/>
            <ac:grpSpMk id="31" creationId="{FBF129BC-EA9E-4D20-898B-399F7727DFB9}"/>
          </ac:grpSpMkLst>
        </pc:grpChg>
        <pc:grpChg chg="add del">
          <ac:chgData name="Julieann Kristine Usry" userId="ab3896f1-78a8-4930-9cb1-6510042566f3" providerId="ADAL" clId="{DB844C35-726B-4A79-B4B1-C515F6D842F5}" dt="2022-07-27T15:06:28.738" v="2791" actId="26606"/>
          <ac:grpSpMkLst>
            <pc:docMk/>
            <pc:sldMk cId="2720275993" sldId="338"/>
            <ac:grpSpMk id="38" creationId="{B437F5FC-01F7-4EB4-81E7-C27D917E9554}"/>
          </ac:grpSpMkLst>
        </pc:grpChg>
        <pc:grpChg chg="add del">
          <ac:chgData name="Julieann Kristine Usry" userId="ab3896f1-78a8-4930-9cb1-6510042566f3" providerId="ADAL" clId="{DB844C35-726B-4A79-B4B1-C515F6D842F5}" dt="2022-07-27T15:12:29.819" v="2795" actId="26606"/>
          <ac:grpSpMkLst>
            <pc:docMk/>
            <pc:sldMk cId="2720275993" sldId="338"/>
            <ac:grpSpMk id="65" creationId="{15E1AC81-83F2-45A8-9054-15570F4E2557}"/>
          </ac:grpSpMkLst>
        </pc:grpChg>
        <pc:grpChg chg="add del">
          <ac:chgData name="Julieann Kristine Usry" userId="ab3896f1-78a8-4930-9cb1-6510042566f3" providerId="ADAL" clId="{DB844C35-726B-4A79-B4B1-C515F6D842F5}" dt="2022-07-27T15:12:29.819" v="2795" actId="26606"/>
          <ac:grpSpMkLst>
            <pc:docMk/>
            <pc:sldMk cId="2720275993" sldId="338"/>
            <ac:grpSpMk id="66" creationId="{FBF129BC-EA9E-4D20-898B-399F7727DFB9}"/>
          </ac:grpSpMkLst>
        </pc:grpChg>
        <pc:grpChg chg="add del">
          <ac:chgData name="Julieann Kristine Usry" userId="ab3896f1-78a8-4930-9cb1-6510042566f3" providerId="ADAL" clId="{DB844C35-726B-4A79-B4B1-C515F6D842F5}" dt="2022-07-27T15:12:29.819" v="2795" actId="26606"/>
          <ac:grpSpMkLst>
            <pc:docMk/>
            <pc:sldMk cId="2720275993" sldId="338"/>
            <ac:grpSpMk id="69" creationId="{F87AAF7B-2090-475D-9C3E-FDC03DD87A88}"/>
          </ac:grpSpMkLst>
        </pc:grpChg>
        <pc:grpChg chg="add">
          <ac:chgData name="Julieann Kristine Usry" userId="ab3896f1-78a8-4930-9cb1-6510042566f3" providerId="ADAL" clId="{DB844C35-726B-4A79-B4B1-C515F6D842F5}" dt="2022-07-27T15:12:29.819" v="2795" actId="26606"/>
          <ac:grpSpMkLst>
            <pc:docMk/>
            <pc:sldMk cId="2720275993" sldId="338"/>
            <ac:grpSpMk id="76" creationId="{15E1AC81-83F2-45A8-9054-15570F4E2557}"/>
          </ac:grpSpMkLst>
        </pc:grpChg>
        <pc:grpChg chg="add">
          <ac:chgData name="Julieann Kristine Usry" userId="ab3896f1-78a8-4930-9cb1-6510042566f3" providerId="ADAL" clId="{DB844C35-726B-4A79-B4B1-C515F6D842F5}" dt="2022-07-27T15:12:29.819" v="2795" actId="26606"/>
          <ac:grpSpMkLst>
            <pc:docMk/>
            <pc:sldMk cId="2720275993" sldId="338"/>
            <ac:grpSpMk id="99" creationId="{FBF129BC-EA9E-4D20-898B-399F7727DFB9}"/>
          </ac:grpSpMkLst>
        </pc:grpChg>
        <pc:grpChg chg="add">
          <ac:chgData name="Julieann Kristine Usry" userId="ab3896f1-78a8-4930-9cb1-6510042566f3" providerId="ADAL" clId="{DB844C35-726B-4A79-B4B1-C515F6D842F5}" dt="2022-07-27T15:12:29.819" v="2795" actId="26606"/>
          <ac:grpSpMkLst>
            <pc:docMk/>
            <pc:sldMk cId="2720275993" sldId="338"/>
            <ac:grpSpMk id="106" creationId="{379EE808-85F9-455B-B8F9-FBE90075FBB5}"/>
          </ac:grpSpMkLst>
        </pc:grpChg>
        <pc:grpChg chg="add">
          <ac:chgData name="Julieann Kristine Usry" userId="ab3896f1-78a8-4930-9cb1-6510042566f3" providerId="ADAL" clId="{DB844C35-726B-4A79-B4B1-C515F6D842F5}" dt="2022-07-27T15:12:29.819" v="2795" actId="26606"/>
          <ac:grpSpMkLst>
            <pc:docMk/>
            <pc:sldMk cId="2720275993" sldId="338"/>
            <ac:grpSpMk id="129" creationId="{F8D580F2-1EDA-4B5F-98EB-EF8F18E9B7CF}"/>
          </ac:grpSpMkLst>
        </pc:grpChg>
        <pc:cxnChg chg="add del">
          <ac:chgData name="Julieann Kristine Usry" userId="ab3896f1-78a8-4930-9cb1-6510042566f3" providerId="ADAL" clId="{DB844C35-726B-4A79-B4B1-C515F6D842F5}" dt="2022-07-27T15:12:29.819" v="2795" actId="26606"/>
          <ac:cxnSpMkLst>
            <pc:docMk/>
            <pc:sldMk cId="2720275993" sldId="338"/>
            <ac:cxnSpMk id="71" creationId="{68B6AB33-DFE6-4FE4-94FE-C9E25424AD16}"/>
          </ac:cxnSpMkLst>
        </pc:cxnChg>
      </pc:sldChg>
      <pc:sldChg chg="addSp delSp modSp new mod setBg">
        <pc:chgData name="Julieann Kristine Usry" userId="ab3896f1-78a8-4930-9cb1-6510042566f3" providerId="ADAL" clId="{DB844C35-726B-4A79-B4B1-C515F6D842F5}" dt="2022-07-26T18:10:40.147" v="257" actId="14100"/>
        <pc:sldMkLst>
          <pc:docMk/>
          <pc:sldMk cId="3864880" sldId="339"/>
        </pc:sldMkLst>
        <pc:spChg chg="add mod">
          <ac:chgData name="Julieann Kristine Usry" userId="ab3896f1-78a8-4930-9cb1-6510042566f3" providerId="ADAL" clId="{DB844C35-726B-4A79-B4B1-C515F6D842F5}" dt="2022-07-26T18:09:32.457" v="142" actId="1076"/>
          <ac:spMkLst>
            <pc:docMk/>
            <pc:sldMk cId="3864880" sldId="339"/>
            <ac:spMk id="2" creationId="{81264984-8AA3-E606-62C7-5DB8CFD6FDB0}"/>
          </ac:spMkLst>
        </pc:spChg>
        <pc:spChg chg="add mod">
          <ac:chgData name="Julieann Kristine Usry" userId="ab3896f1-78a8-4930-9cb1-6510042566f3" providerId="ADAL" clId="{DB844C35-726B-4A79-B4B1-C515F6D842F5}" dt="2022-07-26T18:09:54.867" v="174" actId="1076"/>
          <ac:spMkLst>
            <pc:docMk/>
            <pc:sldMk cId="3864880" sldId="339"/>
            <ac:spMk id="9" creationId="{034CBEB5-790E-6277-F033-EDAF40D08472}"/>
          </ac:spMkLst>
        </pc:spChg>
        <pc:spChg chg="add del">
          <ac:chgData name="Julieann Kristine Usry" userId="ab3896f1-78a8-4930-9cb1-6510042566f3" providerId="ADAL" clId="{DB844C35-726B-4A79-B4B1-C515F6D842F5}" dt="2022-07-26T18:08:49.636" v="134" actId="26606"/>
          <ac:spMkLst>
            <pc:docMk/>
            <pc:sldMk cId="3864880" sldId="339"/>
            <ac:spMk id="39" creationId="{A3BAF07C-C39E-42EB-BB22-8D46691D9735}"/>
          </ac:spMkLst>
        </pc:spChg>
        <pc:spChg chg="add mod">
          <ac:chgData name="Julieann Kristine Usry" userId="ab3896f1-78a8-4930-9cb1-6510042566f3" providerId="ADAL" clId="{DB844C35-726B-4A79-B4B1-C515F6D842F5}" dt="2022-07-26T18:10:15.571" v="223" actId="20577"/>
          <ac:spMkLst>
            <pc:docMk/>
            <pc:sldMk cId="3864880" sldId="339"/>
            <ac:spMk id="61" creationId="{36675D40-FC35-B719-9AF0-DF88CBCDEA8C}"/>
          </ac:spMkLst>
        </pc:spChg>
        <pc:spChg chg="add">
          <ac:chgData name="Julieann Kristine Usry" userId="ab3896f1-78a8-4930-9cb1-6510042566f3" providerId="ADAL" clId="{DB844C35-726B-4A79-B4B1-C515F6D842F5}" dt="2022-07-26T18:08:49.655" v="135" actId="26606"/>
          <ac:spMkLst>
            <pc:docMk/>
            <pc:sldMk cId="3864880" sldId="339"/>
            <ac:spMk id="62" creationId="{A7795DFA-888F-47E2-B44E-DE1D3B3E46A4}"/>
          </ac:spMkLst>
        </pc:spChg>
        <pc:spChg chg="add">
          <ac:chgData name="Julieann Kristine Usry" userId="ab3896f1-78a8-4930-9cb1-6510042566f3" providerId="ADAL" clId="{DB844C35-726B-4A79-B4B1-C515F6D842F5}" dt="2022-07-26T18:08:49.655" v="135" actId="26606"/>
          <ac:spMkLst>
            <pc:docMk/>
            <pc:sldMk cId="3864880" sldId="339"/>
            <ac:spMk id="65" creationId="{A3BAF07C-C39E-42EB-BB22-8D46691D9735}"/>
          </ac:spMkLst>
        </pc:spChg>
        <pc:spChg chg="add mod">
          <ac:chgData name="Julieann Kristine Usry" userId="ab3896f1-78a8-4930-9cb1-6510042566f3" providerId="ADAL" clId="{DB844C35-726B-4A79-B4B1-C515F6D842F5}" dt="2022-07-26T18:10:40.147" v="257" actId="14100"/>
          <ac:spMkLst>
            <pc:docMk/>
            <pc:sldMk cId="3864880" sldId="339"/>
            <ac:spMk id="67" creationId="{E0E8EB8E-135D-2D77-A20F-66EA66563A3C}"/>
          </ac:spMkLst>
        </pc:spChg>
        <pc:grpChg chg="add del">
          <ac:chgData name="Julieann Kristine Usry" userId="ab3896f1-78a8-4930-9cb1-6510042566f3" providerId="ADAL" clId="{DB844C35-726B-4A79-B4B1-C515F6D842F5}" dt="2022-07-26T18:08:49.636" v="134" actId="26606"/>
          <ac:grpSpMkLst>
            <pc:docMk/>
            <pc:sldMk cId="3864880" sldId="339"/>
            <ac:grpSpMk id="13" creationId="{69F01D83-DC93-4E19-8F46-9820BC7831A9}"/>
          </ac:grpSpMkLst>
        </pc:grpChg>
        <pc:grpChg chg="add del">
          <ac:chgData name="Julieann Kristine Usry" userId="ab3896f1-78a8-4930-9cb1-6510042566f3" providerId="ADAL" clId="{DB844C35-726B-4A79-B4B1-C515F6D842F5}" dt="2022-07-26T18:08:49.636" v="134" actId="26606"/>
          <ac:grpSpMkLst>
            <pc:docMk/>
            <pc:sldMk cId="3864880" sldId="339"/>
            <ac:grpSpMk id="34" creationId="{DEA867BC-1161-4357-859B-D0B8B1029EA0}"/>
          </ac:grpSpMkLst>
        </pc:grpChg>
        <pc:grpChg chg="add del">
          <ac:chgData name="Julieann Kristine Usry" userId="ab3896f1-78a8-4930-9cb1-6510042566f3" providerId="ADAL" clId="{DB844C35-726B-4A79-B4B1-C515F6D842F5}" dt="2022-07-26T18:08:49.636" v="134" actId="26606"/>
          <ac:grpSpMkLst>
            <pc:docMk/>
            <pc:sldMk cId="3864880" sldId="339"/>
            <ac:grpSpMk id="41" creationId="{D8E9CF54-0466-4261-9E62-0249E60E1886}"/>
          </ac:grpSpMkLst>
        </pc:grpChg>
        <pc:grpChg chg="add">
          <ac:chgData name="Julieann Kristine Usry" userId="ab3896f1-78a8-4930-9cb1-6510042566f3" providerId="ADAL" clId="{DB844C35-726B-4A79-B4B1-C515F6D842F5}" dt="2022-07-26T18:08:49.655" v="135" actId="26606"/>
          <ac:grpSpMkLst>
            <pc:docMk/>
            <pc:sldMk cId="3864880" sldId="339"/>
            <ac:grpSpMk id="63" creationId="{0B46D094-9D10-45BD-BE9D-E4AFE2FE30B6}"/>
          </ac:grpSpMkLst>
        </pc:grpChg>
        <pc:grpChg chg="add">
          <ac:chgData name="Julieann Kristine Usry" userId="ab3896f1-78a8-4930-9cb1-6510042566f3" providerId="ADAL" clId="{DB844C35-726B-4A79-B4B1-C515F6D842F5}" dt="2022-07-26T18:08:49.655" v="135" actId="26606"/>
          <ac:grpSpMkLst>
            <pc:docMk/>
            <pc:sldMk cId="3864880" sldId="339"/>
            <ac:grpSpMk id="64" creationId="{86AEFF79-03FD-4BC0-8A67-25CAFCFDCDAD}"/>
          </ac:grpSpMkLst>
        </pc:grpChg>
        <pc:grpChg chg="add">
          <ac:chgData name="Julieann Kristine Usry" userId="ab3896f1-78a8-4930-9cb1-6510042566f3" providerId="ADAL" clId="{DB844C35-726B-4A79-B4B1-C515F6D842F5}" dt="2022-07-26T18:08:49.655" v="135" actId="26606"/>
          <ac:grpSpMkLst>
            <pc:docMk/>
            <pc:sldMk cId="3864880" sldId="339"/>
            <ac:grpSpMk id="66" creationId="{D8E9CF54-0466-4261-9E62-0249E60E1886}"/>
          </ac:grpSpMkLst>
        </pc:grpChg>
        <pc:picChg chg="add mod">
          <ac:chgData name="Julieann Kristine Usry" userId="ab3896f1-78a8-4930-9cb1-6510042566f3" providerId="ADAL" clId="{DB844C35-726B-4A79-B4B1-C515F6D842F5}" dt="2022-07-26T18:09:04.898" v="139" actId="1076"/>
          <ac:picMkLst>
            <pc:docMk/>
            <pc:sldMk cId="3864880" sldId="339"/>
            <ac:picMk id="4" creationId="{8BDC8145-DED7-45B9-A3AC-A1CDA5D817F0}"/>
          </ac:picMkLst>
        </pc:picChg>
        <pc:picChg chg="add mod ord">
          <ac:chgData name="Julieann Kristine Usry" userId="ab3896f1-78a8-4930-9cb1-6510042566f3" providerId="ADAL" clId="{DB844C35-726B-4A79-B4B1-C515F6D842F5}" dt="2022-07-26T18:09:07.704" v="140" actId="1076"/>
          <ac:picMkLst>
            <pc:docMk/>
            <pc:sldMk cId="3864880" sldId="339"/>
            <ac:picMk id="6" creationId="{199B8F08-EC4E-4B8E-3D36-4B002A4219F5}"/>
          </ac:picMkLst>
        </pc:picChg>
        <pc:picChg chg="add mod">
          <ac:chgData name="Julieann Kristine Usry" userId="ab3896f1-78a8-4930-9cb1-6510042566f3" providerId="ADAL" clId="{DB844C35-726B-4A79-B4B1-C515F6D842F5}" dt="2022-07-26T18:09:09.720" v="141" actId="1076"/>
          <ac:picMkLst>
            <pc:docMk/>
            <pc:sldMk cId="3864880" sldId="339"/>
            <ac:picMk id="8" creationId="{AA01C8B3-7208-F1B2-9723-AB3535D08E18}"/>
          </ac:picMkLst>
        </pc:picChg>
      </pc:sldChg>
      <pc:sldChg chg="addSp modSp new mod setBg">
        <pc:chgData name="Julieann Kristine Usry" userId="ab3896f1-78a8-4930-9cb1-6510042566f3" providerId="ADAL" clId="{DB844C35-726B-4A79-B4B1-C515F6D842F5}" dt="2022-07-26T18:54:22.802" v="465" actId="1076"/>
        <pc:sldMkLst>
          <pc:docMk/>
          <pc:sldMk cId="3531764059" sldId="340"/>
        </pc:sldMkLst>
        <pc:spChg chg="add mod">
          <ac:chgData name="Julieann Kristine Usry" userId="ab3896f1-78a8-4930-9cb1-6510042566f3" providerId="ADAL" clId="{DB844C35-726B-4A79-B4B1-C515F6D842F5}" dt="2022-07-26T18:54:04.094" v="458" actId="26606"/>
          <ac:spMkLst>
            <pc:docMk/>
            <pc:sldMk cId="3531764059" sldId="340"/>
            <ac:spMk id="2" creationId="{D15B246A-D24F-68C4-4057-BF9F8CD3A60C}"/>
          </ac:spMkLst>
        </pc:spChg>
        <pc:spChg chg="add">
          <ac:chgData name="Julieann Kristine Usry" userId="ab3896f1-78a8-4930-9cb1-6510042566f3" providerId="ADAL" clId="{DB844C35-726B-4A79-B4B1-C515F6D842F5}" dt="2022-07-26T18:54:04.094" v="458" actId="26606"/>
          <ac:spMkLst>
            <pc:docMk/>
            <pc:sldMk cId="3531764059" sldId="340"/>
            <ac:spMk id="41" creationId="{145DEB22-8784-4C29-BA9A-E1BB0F263550}"/>
          </ac:spMkLst>
        </pc:spChg>
        <pc:spChg chg="add">
          <ac:chgData name="Julieann Kristine Usry" userId="ab3896f1-78a8-4930-9cb1-6510042566f3" providerId="ADAL" clId="{DB844C35-726B-4A79-B4B1-C515F6D842F5}" dt="2022-07-26T18:54:04.094" v="458" actId="26606"/>
          <ac:spMkLst>
            <pc:docMk/>
            <pc:sldMk cId="3531764059" sldId="340"/>
            <ac:spMk id="69" creationId="{A6632B78-29DE-42C7-84C6-A1765841C484}"/>
          </ac:spMkLst>
        </pc:spChg>
        <pc:grpChg chg="add">
          <ac:chgData name="Julieann Kristine Usry" userId="ab3896f1-78a8-4930-9cb1-6510042566f3" providerId="ADAL" clId="{DB844C35-726B-4A79-B4B1-C515F6D842F5}" dt="2022-07-26T18:54:04.094" v="458" actId="26606"/>
          <ac:grpSpMkLst>
            <pc:docMk/>
            <pc:sldMk cId="3531764059" sldId="340"/>
            <ac:grpSpMk id="15" creationId="{AD935534-682E-476B-914D-1542253549A9}"/>
          </ac:grpSpMkLst>
        </pc:grpChg>
        <pc:grpChg chg="add">
          <ac:chgData name="Julieann Kristine Usry" userId="ab3896f1-78a8-4930-9cb1-6510042566f3" providerId="ADAL" clId="{DB844C35-726B-4A79-B4B1-C515F6D842F5}" dt="2022-07-26T18:54:04.094" v="458" actId="26606"/>
          <ac:grpSpMkLst>
            <pc:docMk/>
            <pc:sldMk cId="3531764059" sldId="340"/>
            <ac:grpSpMk id="36" creationId="{8B58D728-38DC-444F-90A1-10FD8D288C95}"/>
          </ac:grpSpMkLst>
        </pc:grpChg>
        <pc:grpChg chg="add">
          <ac:chgData name="Julieann Kristine Usry" userId="ab3896f1-78a8-4930-9cb1-6510042566f3" providerId="ADAL" clId="{DB844C35-726B-4A79-B4B1-C515F6D842F5}" dt="2022-07-26T18:54:04.094" v="458" actId="26606"/>
          <ac:grpSpMkLst>
            <pc:docMk/>
            <pc:sldMk cId="3531764059" sldId="340"/>
            <ac:grpSpMk id="43" creationId="{0720EBED-E04F-493F-9FC5-54CB15B2873D}"/>
          </ac:grpSpMkLst>
        </pc:grpChg>
        <pc:grpChg chg="add">
          <ac:chgData name="Julieann Kristine Usry" userId="ab3896f1-78a8-4930-9cb1-6510042566f3" providerId="ADAL" clId="{DB844C35-726B-4A79-B4B1-C515F6D842F5}" dt="2022-07-26T18:54:04.094" v="458" actId="26606"/>
          <ac:grpSpMkLst>
            <pc:docMk/>
            <pc:sldMk cId="3531764059" sldId="340"/>
            <ac:grpSpMk id="64" creationId="{6E426CE6-2F26-4591-A3CB-93C03693E92A}"/>
          </ac:grpSpMkLst>
        </pc:grpChg>
        <pc:picChg chg="add mod">
          <ac:chgData name="Julieann Kristine Usry" userId="ab3896f1-78a8-4930-9cb1-6510042566f3" providerId="ADAL" clId="{DB844C35-726B-4A79-B4B1-C515F6D842F5}" dt="2022-07-26T18:54:18.993" v="463" actId="14100"/>
          <ac:picMkLst>
            <pc:docMk/>
            <pc:sldMk cId="3531764059" sldId="340"/>
            <ac:picMk id="4" creationId="{AB47DBB4-252A-5672-0359-88B0A033AB39}"/>
          </ac:picMkLst>
        </pc:picChg>
        <pc:picChg chg="add mod">
          <ac:chgData name="Julieann Kristine Usry" userId="ab3896f1-78a8-4930-9cb1-6510042566f3" providerId="ADAL" clId="{DB844C35-726B-4A79-B4B1-C515F6D842F5}" dt="2022-07-26T18:54:09.859" v="459" actId="14100"/>
          <ac:picMkLst>
            <pc:docMk/>
            <pc:sldMk cId="3531764059" sldId="340"/>
            <ac:picMk id="6" creationId="{1220DF7B-98E2-B5A0-1C33-9E6082FBC160}"/>
          </ac:picMkLst>
        </pc:picChg>
        <pc:picChg chg="add mod">
          <ac:chgData name="Julieann Kristine Usry" userId="ab3896f1-78a8-4930-9cb1-6510042566f3" providerId="ADAL" clId="{DB844C35-726B-4A79-B4B1-C515F6D842F5}" dt="2022-07-26T18:54:13.084" v="460" actId="1076"/>
          <ac:picMkLst>
            <pc:docMk/>
            <pc:sldMk cId="3531764059" sldId="340"/>
            <ac:picMk id="8" creationId="{A544B809-F363-3ABA-CAE8-0E66370C4575}"/>
          </ac:picMkLst>
        </pc:picChg>
        <pc:picChg chg="add mod ord">
          <ac:chgData name="Julieann Kristine Usry" userId="ab3896f1-78a8-4930-9cb1-6510042566f3" providerId="ADAL" clId="{DB844C35-726B-4A79-B4B1-C515F6D842F5}" dt="2022-07-26T18:54:22.802" v="465" actId="1076"/>
          <ac:picMkLst>
            <pc:docMk/>
            <pc:sldMk cId="3531764059" sldId="340"/>
            <ac:picMk id="10" creationId="{E574E90A-6B36-24BC-C63B-0CDC6FB42664}"/>
          </ac:picMkLst>
        </pc:picChg>
      </pc:sldChg>
      <pc:sldChg chg="addSp delSp modSp new mod setBg setClrOvrMap">
        <pc:chgData name="Julieann Kristine Usry" userId="ab3896f1-78a8-4930-9cb1-6510042566f3" providerId="ADAL" clId="{DB844C35-726B-4A79-B4B1-C515F6D842F5}" dt="2022-07-26T18:59:33.085" v="580" actId="14100"/>
        <pc:sldMkLst>
          <pc:docMk/>
          <pc:sldMk cId="3137603079" sldId="341"/>
        </pc:sldMkLst>
        <pc:spChg chg="add del mod">
          <ac:chgData name="Julieann Kristine Usry" userId="ab3896f1-78a8-4930-9cb1-6510042566f3" providerId="ADAL" clId="{DB844C35-726B-4A79-B4B1-C515F6D842F5}" dt="2022-07-26T18:58:25.666" v="504" actId="26606"/>
          <ac:spMkLst>
            <pc:docMk/>
            <pc:sldMk cId="3137603079" sldId="341"/>
            <ac:spMk id="3" creationId="{005C14BA-7E64-CE4D-44D6-C5A4E82A7C07}"/>
          </ac:spMkLst>
        </pc:spChg>
        <pc:spChg chg="add mod">
          <ac:chgData name="Julieann Kristine Usry" userId="ab3896f1-78a8-4930-9cb1-6510042566f3" providerId="ADAL" clId="{DB844C35-726B-4A79-B4B1-C515F6D842F5}" dt="2022-07-26T18:59:33.085" v="580" actId="14100"/>
          <ac:spMkLst>
            <pc:docMk/>
            <pc:sldMk cId="3137603079" sldId="341"/>
            <ac:spMk id="4" creationId="{37A2F44A-F12B-4F79-F93E-09B79966FB88}"/>
          </ac:spMkLst>
        </pc:spChg>
        <pc:spChg chg="add">
          <ac:chgData name="Julieann Kristine Usry" userId="ab3896f1-78a8-4930-9cb1-6510042566f3" providerId="ADAL" clId="{DB844C35-726B-4A79-B4B1-C515F6D842F5}" dt="2022-07-26T18:58:03.199" v="487" actId="26606"/>
          <ac:spMkLst>
            <pc:docMk/>
            <pc:sldMk cId="3137603079" sldId="341"/>
            <ac:spMk id="36" creationId="{29831267-5CAE-41B8-A1CC-66FE1628A6A7}"/>
          </ac:spMkLst>
        </pc:spChg>
        <pc:grpChg chg="add">
          <ac:chgData name="Julieann Kristine Usry" userId="ab3896f1-78a8-4930-9cb1-6510042566f3" providerId="ADAL" clId="{DB844C35-726B-4A79-B4B1-C515F6D842F5}" dt="2022-07-26T18:58:03.199" v="487" actId="26606"/>
          <ac:grpSpMkLst>
            <pc:docMk/>
            <pc:sldMk cId="3137603079" sldId="341"/>
            <ac:grpSpMk id="8" creationId="{15E1AC81-83F2-45A8-9054-15570F4E2557}"/>
          </ac:grpSpMkLst>
        </pc:grpChg>
        <pc:grpChg chg="add">
          <ac:chgData name="Julieann Kristine Usry" userId="ab3896f1-78a8-4930-9cb1-6510042566f3" providerId="ADAL" clId="{DB844C35-726B-4A79-B4B1-C515F6D842F5}" dt="2022-07-26T18:58:03.199" v="487" actId="26606"/>
          <ac:grpSpMkLst>
            <pc:docMk/>
            <pc:sldMk cId="3137603079" sldId="341"/>
            <ac:grpSpMk id="31" creationId="{FBF129BC-EA9E-4D20-898B-399F7727DFB9}"/>
          </ac:grpSpMkLst>
        </pc:grpChg>
        <pc:grpChg chg="add">
          <ac:chgData name="Julieann Kristine Usry" userId="ab3896f1-78a8-4930-9cb1-6510042566f3" providerId="ADAL" clId="{DB844C35-726B-4A79-B4B1-C515F6D842F5}" dt="2022-07-26T18:58:03.199" v="487" actId="26606"/>
          <ac:grpSpMkLst>
            <pc:docMk/>
            <pc:sldMk cId="3137603079" sldId="341"/>
            <ac:grpSpMk id="38" creationId="{379EE808-85F9-455B-B8F9-FBE90075FBB5}"/>
          </ac:grpSpMkLst>
        </pc:grpChg>
        <pc:grpChg chg="add">
          <ac:chgData name="Julieann Kristine Usry" userId="ab3896f1-78a8-4930-9cb1-6510042566f3" providerId="ADAL" clId="{DB844C35-726B-4A79-B4B1-C515F6D842F5}" dt="2022-07-26T18:58:03.199" v="487" actId="26606"/>
          <ac:grpSpMkLst>
            <pc:docMk/>
            <pc:sldMk cId="3137603079" sldId="341"/>
            <ac:grpSpMk id="61" creationId="{F8D580F2-1EDA-4B5F-98EB-EF8F18E9B7CF}"/>
          </ac:grpSpMkLst>
        </pc:grpChg>
        <pc:graphicFrameChg chg="add mod">
          <ac:chgData name="Julieann Kristine Usry" userId="ab3896f1-78a8-4930-9cb1-6510042566f3" providerId="ADAL" clId="{DB844C35-726B-4A79-B4B1-C515F6D842F5}" dt="2022-07-26T18:59:09.702" v="576" actId="20577"/>
          <ac:graphicFrameMkLst>
            <pc:docMk/>
            <pc:sldMk cId="3137603079" sldId="341"/>
            <ac:graphicFrameMk id="66" creationId="{C261E457-4D37-2067-1C8C-C746537AD163}"/>
          </ac:graphicFrameMkLst>
        </pc:graphicFrameChg>
      </pc:sldChg>
      <pc:sldChg chg="addSp modSp new mod">
        <pc:chgData name="Julieann Kristine Usry" userId="ab3896f1-78a8-4930-9cb1-6510042566f3" providerId="ADAL" clId="{DB844C35-726B-4A79-B4B1-C515F6D842F5}" dt="2022-07-27T21:32:07.404" v="4091" actId="20577"/>
        <pc:sldMkLst>
          <pc:docMk/>
          <pc:sldMk cId="2255565627" sldId="342"/>
        </pc:sldMkLst>
        <pc:spChg chg="add mod">
          <ac:chgData name="Julieann Kristine Usry" userId="ab3896f1-78a8-4930-9cb1-6510042566f3" providerId="ADAL" clId="{DB844C35-726B-4A79-B4B1-C515F6D842F5}" dt="2022-07-27T21:32:07.404" v="4091" actId="20577"/>
          <ac:spMkLst>
            <pc:docMk/>
            <pc:sldMk cId="2255565627" sldId="342"/>
            <ac:spMk id="4" creationId="{2A21E7C9-FA14-8BF8-4AC8-25E9CB88FECD}"/>
          </ac:spMkLst>
        </pc:spChg>
        <pc:spChg chg="add mod">
          <ac:chgData name="Julieann Kristine Usry" userId="ab3896f1-78a8-4930-9cb1-6510042566f3" providerId="ADAL" clId="{DB844C35-726B-4A79-B4B1-C515F6D842F5}" dt="2022-07-26T19:04:05.684" v="669" actId="1076"/>
          <ac:spMkLst>
            <pc:docMk/>
            <pc:sldMk cId="2255565627" sldId="342"/>
            <ac:spMk id="6" creationId="{32B55448-D49F-A90D-1763-E232A5A13D0B}"/>
          </ac:spMkLst>
        </pc:spChg>
        <pc:spChg chg="add mod">
          <ac:chgData name="Julieann Kristine Usry" userId="ab3896f1-78a8-4930-9cb1-6510042566f3" providerId="ADAL" clId="{DB844C35-726B-4A79-B4B1-C515F6D842F5}" dt="2022-07-26T19:04:10.009" v="670" actId="1076"/>
          <ac:spMkLst>
            <pc:docMk/>
            <pc:sldMk cId="2255565627" sldId="342"/>
            <ac:spMk id="8" creationId="{343014D1-81C1-6D4B-2A0B-FB473D087298}"/>
          </ac:spMkLst>
        </pc:spChg>
        <pc:picChg chg="add mod">
          <ac:chgData name="Julieann Kristine Usry" userId="ab3896f1-78a8-4930-9cb1-6510042566f3" providerId="ADAL" clId="{DB844C35-726B-4A79-B4B1-C515F6D842F5}" dt="2022-07-26T19:01:00.696" v="585" actId="1076"/>
          <ac:picMkLst>
            <pc:docMk/>
            <pc:sldMk cId="2255565627" sldId="342"/>
            <ac:picMk id="2" creationId="{814321DB-5B13-1319-ACCB-F342E33D3F1D}"/>
          </ac:picMkLst>
        </pc:picChg>
      </pc:sldChg>
      <pc:sldChg chg="addSp modSp new mod ord">
        <pc:chgData name="Julieann Kristine Usry" userId="ab3896f1-78a8-4930-9cb1-6510042566f3" providerId="ADAL" clId="{DB844C35-726B-4A79-B4B1-C515F6D842F5}" dt="2022-07-26T19:12:09.897" v="2041"/>
        <pc:sldMkLst>
          <pc:docMk/>
          <pc:sldMk cId="1415739790" sldId="343"/>
        </pc:sldMkLst>
        <pc:spChg chg="mod">
          <ac:chgData name="Julieann Kristine Usry" userId="ab3896f1-78a8-4930-9cb1-6510042566f3" providerId="ADAL" clId="{DB844C35-726B-4A79-B4B1-C515F6D842F5}" dt="2022-07-26T19:04:50.911" v="723" actId="20577"/>
          <ac:spMkLst>
            <pc:docMk/>
            <pc:sldMk cId="1415739790" sldId="343"/>
            <ac:spMk id="2" creationId="{172AA28B-1412-B86C-8AB1-E03B1881A492}"/>
          </ac:spMkLst>
        </pc:spChg>
        <pc:spChg chg="mod">
          <ac:chgData name="Julieann Kristine Usry" userId="ab3896f1-78a8-4930-9cb1-6510042566f3" providerId="ADAL" clId="{DB844C35-726B-4A79-B4B1-C515F6D842F5}" dt="2022-07-26T19:11:19.598" v="2030" actId="1076"/>
          <ac:spMkLst>
            <pc:docMk/>
            <pc:sldMk cId="1415739790" sldId="343"/>
            <ac:spMk id="3" creationId="{89DE2BD0-6700-B011-2099-DB0D4137174C}"/>
          </ac:spMkLst>
        </pc:spChg>
        <pc:spChg chg="mod">
          <ac:chgData name="Julieann Kristine Usry" userId="ab3896f1-78a8-4930-9cb1-6510042566f3" providerId="ADAL" clId="{DB844C35-726B-4A79-B4B1-C515F6D842F5}" dt="2022-07-26T19:11:22.074" v="2031" actId="1076"/>
          <ac:spMkLst>
            <pc:docMk/>
            <pc:sldMk cId="1415739790" sldId="343"/>
            <ac:spMk id="4" creationId="{1D311455-AA64-1160-08F7-1542BF8E5C20}"/>
          </ac:spMkLst>
        </pc:spChg>
        <pc:spChg chg="mod">
          <ac:chgData name="Julieann Kristine Usry" userId="ab3896f1-78a8-4930-9cb1-6510042566f3" providerId="ADAL" clId="{DB844C35-726B-4A79-B4B1-C515F6D842F5}" dt="2022-07-26T19:11:25.551" v="2032" actId="1076"/>
          <ac:spMkLst>
            <pc:docMk/>
            <pc:sldMk cId="1415739790" sldId="343"/>
            <ac:spMk id="5" creationId="{386E2410-F20C-CB84-7168-9A0926C0AB93}"/>
          </ac:spMkLst>
        </pc:spChg>
        <pc:spChg chg="mod">
          <ac:chgData name="Julieann Kristine Usry" userId="ab3896f1-78a8-4930-9cb1-6510042566f3" providerId="ADAL" clId="{DB844C35-726B-4A79-B4B1-C515F6D842F5}" dt="2022-07-26T19:11:27.983" v="2033" actId="1076"/>
          <ac:spMkLst>
            <pc:docMk/>
            <pc:sldMk cId="1415739790" sldId="343"/>
            <ac:spMk id="6" creationId="{9BA8C121-D3BF-A5E8-2A70-845DEF9F582E}"/>
          </ac:spMkLst>
        </pc:spChg>
        <pc:spChg chg="add mod">
          <ac:chgData name="Julieann Kristine Usry" userId="ab3896f1-78a8-4930-9cb1-6510042566f3" providerId="ADAL" clId="{DB844C35-726B-4A79-B4B1-C515F6D842F5}" dt="2022-07-26T19:11:56.565" v="2038" actId="1076"/>
          <ac:spMkLst>
            <pc:docMk/>
            <pc:sldMk cId="1415739790" sldId="343"/>
            <ac:spMk id="7" creationId="{A0667612-128B-A0CD-D9D0-22819B43FAE3}"/>
          </ac:spMkLst>
        </pc:spChg>
        <pc:spChg chg="add mod">
          <ac:chgData name="Julieann Kristine Usry" userId="ab3896f1-78a8-4930-9cb1-6510042566f3" providerId="ADAL" clId="{DB844C35-726B-4A79-B4B1-C515F6D842F5}" dt="2022-07-26T19:11:59.278" v="2039" actId="1076"/>
          <ac:spMkLst>
            <pc:docMk/>
            <pc:sldMk cId="1415739790" sldId="343"/>
            <ac:spMk id="8" creationId="{D9391863-DE50-728E-CC4D-FF0A4EB42AEF}"/>
          </ac:spMkLst>
        </pc:spChg>
      </pc:sldChg>
      <pc:sldChg chg="addSp delSp modSp new mod setBg">
        <pc:chgData name="Julieann Kristine Usry" userId="ab3896f1-78a8-4930-9cb1-6510042566f3" providerId="ADAL" clId="{DB844C35-726B-4A79-B4B1-C515F6D842F5}" dt="2022-07-27T23:53:59.306" v="4357" actId="27636"/>
        <pc:sldMkLst>
          <pc:docMk/>
          <pc:sldMk cId="1388509804" sldId="344"/>
        </pc:sldMkLst>
        <pc:spChg chg="mod">
          <ac:chgData name="Julieann Kristine Usry" userId="ab3896f1-78a8-4930-9cb1-6510042566f3" providerId="ADAL" clId="{DB844C35-726B-4A79-B4B1-C515F6D842F5}" dt="2022-07-27T23:53:59.306" v="4357" actId="27636"/>
          <ac:spMkLst>
            <pc:docMk/>
            <pc:sldMk cId="1388509804" sldId="344"/>
            <ac:spMk id="2" creationId="{A677077C-3217-0D49-1BFC-1158DF401706}"/>
          </ac:spMkLst>
        </pc:spChg>
        <pc:spChg chg="del">
          <ac:chgData name="Julieann Kristine Usry" userId="ab3896f1-78a8-4930-9cb1-6510042566f3" providerId="ADAL" clId="{DB844C35-726B-4A79-B4B1-C515F6D842F5}" dt="2022-07-27T14:33:52.784" v="2328" actId="478"/>
          <ac:spMkLst>
            <pc:docMk/>
            <pc:sldMk cId="1388509804" sldId="344"/>
            <ac:spMk id="3" creationId="{DAE036B8-4976-4FC3-346C-68F37247D8B0}"/>
          </ac:spMkLst>
        </pc:spChg>
        <pc:spChg chg="del">
          <ac:chgData name="Julieann Kristine Usry" userId="ab3896f1-78a8-4930-9cb1-6510042566f3" providerId="ADAL" clId="{DB844C35-726B-4A79-B4B1-C515F6D842F5}" dt="2022-07-27T14:34:04.934" v="2360" actId="478"/>
          <ac:spMkLst>
            <pc:docMk/>
            <pc:sldMk cId="1388509804" sldId="344"/>
            <ac:spMk id="4" creationId="{95B49278-43A6-97CF-FFB5-FC82D5330A34}"/>
          </ac:spMkLst>
        </pc:spChg>
        <pc:spChg chg="add mod">
          <ac:chgData name="Julieann Kristine Usry" userId="ab3896f1-78a8-4930-9cb1-6510042566f3" providerId="ADAL" clId="{DB844C35-726B-4A79-B4B1-C515F6D842F5}" dt="2022-07-27T21:32:39.469" v="4095" actId="20577"/>
          <ac:spMkLst>
            <pc:docMk/>
            <pc:sldMk cId="1388509804" sldId="344"/>
            <ac:spMk id="7" creationId="{05CD460E-22D2-2846-55E0-233D5F6143D4}"/>
          </ac:spMkLst>
        </pc:spChg>
        <pc:spChg chg="add">
          <ac:chgData name="Julieann Kristine Usry" userId="ab3896f1-78a8-4930-9cb1-6510042566f3" providerId="ADAL" clId="{DB844C35-726B-4A79-B4B1-C515F6D842F5}" dt="2022-07-27T14:34:20.488" v="2364" actId="26606"/>
          <ac:spMkLst>
            <pc:docMk/>
            <pc:sldMk cId="1388509804" sldId="344"/>
            <ac:spMk id="37" creationId="{34DD805B-2A7B-4ADA-9C4D-E0C9F192DBB3}"/>
          </ac:spMkLst>
        </pc:spChg>
        <pc:spChg chg="add">
          <ac:chgData name="Julieann Kristine Usry" userId="ab3896f1-78a8-4930-9cb1-6510042566f3" providerId="ADAL" clId="{DB844C35-726B-4A79-B4B1-C515F6D842F5}" dt="2022-07-27T14:34:20.488" v="2364" actId="26606"/>
          <ac:spMkLst>
            <pc:docMk/>
            <pc:sldMk cId="1388509804" sldId="344"/>
            <ac:spMk id="65" creationId="{9BF6EDB4-B4ED-4900-9E38-A7AE0EEEEA1F}"/>
          </ac:spMkLst>
        </pc:spChg>
        <pc:grpChg chg="add">
          <ac:chgData name="Julieann Kristine Usry" userId="ab3896f1-78a8-4930-9cb1-6510042566f3" providerId="ADAL" clId="{DB844C35-726B-4A79-B4B1-C515F6D842F5}" dt="2022-07-27T14:34:20.488" v="2364" actId="26606"/>
          <ac:grpSpMkLst>
            <pc:docMk/>
            <pc:sldMk cId="1388509804" sldId="344"/>
            <ac:grpSpMk id="11" creationId="{17C4610E-9C18-467B-BF10-BE6A974CC364}"/>
          </ac:grpSpMkLst>
        </pc:grpChg>
        <pc:grpChg chg="add">
          <ac:chgData name="Julieann Kristine Usry" userId="ab3896f1-78a8-4930-9cb1-6510042566f3" providerId="ADAL" clId="{DB844C35-726B-4A79-B4B1-C515F6D842F5}" dt="2022-07-27T14:34:20.488" v="2364" actId="26606"/>
          <ac:grpSpMkLst>
            <pc:docMk/>
            <pc:sldMk cId="1388509804" sldId="344"/>
            <ac:grpSpMk id="32" creationId="{A899734C-500F-4274-9854-8BFA14A1D7EE}"/>
          </ac:grpSpMkLst>
        </pc:grpChg>
        <pc:grpChg chg="add">
          <ac:chgData name="Julieann Kristine Usry" userId="ab3896f1-78a8-4930-9cb1-6510042566f3" providerId="ADAL" clId="{DB844C35-726B-4A79-B4B1-C515F6D842F5}" dt="2022-07-27T14:34:20.488" v="2364" actId="26606"/>
          <ac:grpSpMkLst>
            <pc:docMk/>
            <pc:sldMk cId="1388509804" sldId="344"/>
            <ac:grpSpMk id="39" creationId="{C664A566-6D08-4E84-9708-4916A20016FF}"/>
          </ac:grpSpMkLst>
        </pc:grpChg>
        <pc:grpChg chg="add">
          <ac:chgData name="Julieann Kristine Usry" userId="ab3896f1-78a8-4930-9cb1-6510042566f3" providerId="ADAL" clId="{DB844C35-726B-4A79-B4B1-C515F6D842F5}" dt="2022-07-27T14:34:20.488" v="2364" actId="26606"/>
          <ac:grpSpMkLst>
            <pc:docMk/>
            <pc:sldMk cId="1388509804" sldId="344"/>
            <ac:grpSpMk id="60" creationId="{B83678BA-0A50-4D51-9E9E-08BB66F83C37}"/>
          </ac:grpSpMkLst>
        </pc:grpChg>
        <pc:picChg chg="add mod">
          <ac:chgData name="Julieann Kristine Usry" userId="ab3896f1-78a8-4930-9cb1-6510042566f3" providerId="ADAL" clId="{DB844C35-726B-4A79-B4B1-C515F6D842F5}" dt="2022-07-27T14:34:20.488" v="2364" actId="26606"/>
          <ac:picMkLst>
            <pc:docMk/>
            <pc:sldMk cId="1388509804" sldId="344"/>
            <ac:picMk id="6" creationId="{09386041-D5CA-1C64-97F5-A12B98206258}"/>
          </ac:picMkLst>
        </pc:picChg>
      </pc:sldChg>
      <pc:sldChg chg="addSp modSp new mod setBg">
        <pc:chgData name="Julieann Kristine Usry" userId="ab3896f1-78a8-4930-9cb1-6510042566f3" providerId="ADAL" clId="{DB844C35-726B-4A79-B4B1-C515F6D842F5}" dt="2022-07-27T16:34:24.531" v="4089" actId="20577"/>
        <pc:sldMkLst>
          <pc:docMk/>
          <pc:sldMk cId="3868537404" sldId="345"/>
        </pc:sldMkLst>
        <pc:spChg chg="mod">
          <ac:chgData name="Julieann Kristine Usry" userId="ab3896f1-78a8-4930-9cb1-6510042566f3" providerId="ADAL" clId="{DB844C35-726B-4A79-B4B1-C515F6D842F5}" dt="2022-07-27T16:33:06.269" v="3612" actId="20577"/>
          <ac:spMkLst>
            <pc:docMk/>
            <pc:sldMk cId="3868537404" sldId="345"/>
            <ac:spMk id="2" creationId="{7694D44F-C26F-3637-7F35-BB947CE214A0}"/>
          </ac:spMkLst>
        </pc:spChg>
        <pc:spChg chg="mod">
          <ac:chgData name="Julieann Kristine Usry" userId="ab3896f1-78a8-4930-9cb1-6510042566f3" providerId="ADAL" clId="{DB844C35-726B-4A79-B4B1-C515F6D842F5}" dt="2022-07-27T16:34:24.531" v="4089" actId="20577"/>
          <ac:spMkLst>
            <pc:docMk/>
            <pc:sldMk cId="3868537404" sldId="345"/>
            <ac:spMk id="3" creationId="{3A9E0E38-382D-5BD9-C29F-5A316A336342}"/>
          </ac:spMkLst>
        </pc:spChg>
        <pc:spChg chg="add">
          <ac:chgData name="Julieann Kristine Usry" userId="ab3896f1-78a8-4930-9cb1-6510042566f3" providerId="ADAL" clId="{DB844C35-726B-4A79-B4B1-C515F6D842F5}" dt="2022-07-27T16:32:52.049" v="3565" actId="26606"/>
          <ac:spMkLst>
            <pc:docMk/>
            <pc:sldMk cId="3868537404" sldId="345"/>
            <ac:spMk id="36" creationId="{F3C5918A-1DC5-4CF3-AA27-00AA3088AA9F}"/>
          </ac:spMkLst>
        </pc:spChg>
        <pc:spChg chg="add">
          <ac:chgData name="Julieann Kristine Usry" userId="ab3896f1-78a8-4930-9cb1-6510042566f3" providerId="ADAL" clId="{DB844C35-726B-4A79-B4B1-C515F6D842F5}" dt="2022-07-27T16:32:52.049" v="3565" actId="26606"/>
          <ac:spMkLst>
            <pc:docMk/>
            <pc:sldMk cId="3868537404" sldId="345"/>
            <ac:spMk id="38" creationId="{B786683A-6FD6-4BF7-B3B0-DC397677391F}"/>
          </ac:spMkLst>
        </pc:spChg>
        <pc:spChg chg="add">
          <ac:chgData name="Julieann Kristine Usry" userId="ab3896f1-78a8-4930-9cb1-6510042566f3" providerId="ADAL" clId="{DB844C35-726B-4A79-B4B1-C515F6D842F5}" dt="2022-07-27T16:32:52.049" v="3565" actId="26606"/>
          <ac:spMkLst>
            <pc:docMk/>
            <pc:sldMk cId="3868537404" sldId="345"/>
            <ac:spMk id="40" creationId="{05169E50-59FB-4AEE-B61D-44A882A4CD2C}"/>
          </ac:spMkLst>
        </pc:spChg>
        <pc:spChg chg="add">
          <ac:chgData name="Julieann Kristine Usry" userId="ab3896f1-78a8-4930-9cb1-6510042566f3" providerId="ADAL" clId="{DB844C35-726B-4A79-B4B1-C515F6D842F5}" dt="2022-07-27T16:32:52.049" v="3565" actId="26606"/>
          <ac:spMkLst>
            <pc:docMk/>
            <pc:sldMk cId="3868537404" sldId="345"/>
            <ac:spMk id="42" creationId="{117C30F0-5A38-4B60-B632-3AF7C2780824}"/>
          </ac:spMkLst>
        </pc:spChg>
        <pc:spChg chg="add">
          <ac:chgData name="Julieann Kristine Usry" userId="ab3896f1-78a8-4930-9cb1-6510042566f3" providerId="ADAL" clId="{DB844C35-726B-4A79-B4B1-C515F6D842F5}" dt="2022-07-27T16:32:52.049" v="3565" actId="26606"/>
          <ac:spMkLst>
            <pc:docMk/>
            <pc:sldMk cId="3868537404" sldId="345"/>
            <ac:spMk id="44" creationId="{A200CBA5-3F2B-4AAC-9F86-99AFECC19C1D}"/>
          </ac:spMkLst>
        </pc:spChg>
        <pc:grpChg chg="add">
          <ac:chgData name="Julieann Kristine Usry" userId="ab3896f1-78a8-4930-9cb1-6510042566f3" providerId="ADAL" clId="{DB844C35-726B-4A79-B4B1-C515F6D842F5}" dt="2022-07-27T16:32:52.049" v="3565" actId="26606"/>
          <ac:grpSpMkLst>
            <pc:docMk/>
            <pc:sldMk cId="3868537404" sldId="345"/>
            <ac:grpSpMk id="8" creationId="{15E1AC81-83F2-45A8-9054-15570F4E2557}"/>
          </ac:grpSpMkLst>
        </pc:grpChg>
        <pc:grpChg chg="add">
          <ac:chgData name="Julieann Kristine Usry" userId="ab3896f1-78a8-4930-9cb1-6510042566f3" providerId="ADAL" clId="{DB844C35-726B-4A79-B4B1-C515F6D842F5}" dt="2022-07-27T16:32:52.049" v="3565" actId="26606"/>
          <ac:grpSpMkLst>
            <pc:docMk/>
            <pc:sldMk cId="3868537404" sldId="345"/>
            <ac:grpSpMk id="31" creationId="{FBF129BC-EA9E-4D20-898B-399F7727DFB9}"/>
          </ac:grpSpMkLst>
        </pc:grpChg>
      </pc:sldChg>
      <pc:sldChg chg="addSp modSp new mod setBg">
        <pc:chgData name="Julieann Kristine Usry" userId="ab3896f1-78a8-4930-9cb1-6510042566f3" providerId="ADAL" clId="{DB844C35-726B-4A79-B4B1-C515F6D842F5}" dt="2022-07-27T21:53:27.261" v="4167" actId="26606"/>
        <pc:sldMkLst>
          <pc:docMk/>
          <pc:sldMk cId="1814031557" sldId="346"/>
        </pc:sldMkLst>
        <pc:spChg chg="mod">
          <ac:chgData name="Julieann Kristine Usry" userId="ab3896f1-78a8-4930-9cb1-6510042566f3" providerId="ADAL" clId="{DB844C35-726B-4A79-B4B1-C515F6D842F5}" dt="2022-07-27T21:53:27.261" v="4167" actId="26606"/>
          <ac:spMkLst>
            <pc:docMk/>
            <pc:sldMk cId="1814031557" sldId="346"/>
            <ac:spMk id="2" creationId="{4DDBE131-F72E-6758-75CE-B5CB63CC96BC}"/>
          </ac:spMkLst>
        </pc:spChg>
        <pc:spChg chg="add">
          <ac:chgData name="Julieann Kristine Usry" userId="ab3896f1-78a8-4930-9cb1-6510042566f3" providerId="ADAL" clId="{DB844C35-726B-4A79-B4B1-C515F6D842F5}" dt="2022-07-27T21:53:27.261" v="4167" actId="26606"/>
          <ac:spMkLst>
            <pc:docMk/>
            <pc:sldMk cId="1814031557" sldId="346"/>
            <ac:spMk id="35" creationId="{DE28C9F8-8367-429B-810E-46844E2AFDA4}"/>
          </ac:spMkLst>
        </pc:spChg>
        <pc:spChg chg="add">
          <ac:chgData name="Julieann Kristine Usry" userId="ab3896f1-78a8-4930-9cb1-6510042566f3" providerId="ADAL" clId="{DB844C35-726B-4A79-B4B1-C515F6D842F5}" dt="2022-07-27T21:53:27.261" v="4167" actId="26606"/>
          <ac:spMkLst>
            <pc:docMk/>
            <pc:sldMk cId="1814031557" sldId="346"/>
            <ac:spMk id="63" creationId="{13E924A0-FE7E-45DB-BD41-FBEAB0A6305D}"/>
          </ac:spMkLst>
        </pc:spChg>
        <pc:grpChg chg="add">
          <ac:chgData name="Julieann Kristine Usry" userId="ab3896f1-78a8-4930-9cb1-6510042566f3" providerId="ADAL" clId="{DB844C35-726B-4A79-B4B1-C515F6D842F5}" dt="2022-07-27T21:53:27.261" v="4167" actId="26606"/>
          <ac:grpSpMkLst>
            <pc:docMk/>
            <pc:sldMk cId="1814031557" sldId="346"/>
            <ac:grpSpMk id="9" creationId="{17C4610E-9C18-467B-BF10-BE6A974CC364}"/>
          </ac:grpSpMkLst>
        </pc:grpChg>
        <pc:grpChg chg="add">
          <ac:chgData name="Julieann Kristine Usry" userId="ab3896f1-78a8-4930-9cb1-6510042566f3" providerId="ADAL" clId="{DB844C35-726B-4A79-B4B1-C515F6D842F5}" dt="2022-07-27T21:53:27.261" v="4167" actId="26606"/>
          <ac:grpSpMkLst>
            <pc:docMk/>
            <pc:sldMk cId="1814031557" sldId="346"/>
            <ac:grpSpMk id="30" creationId="{A899734C-500F-4274-9854-8BFA14A1D7EE}"/>
          </ac:grpSpMkLst>
        </pc:grpChg>
        <pc:grpChg chg="add">
          <ac:chgData name="Julieann Kristine Usry" userId="ab3896f1-78a8-4930-9cb1-6510042566f3" providerId="ADAL" clId="{DB844C35-726B-4A79-B4B1-C515F6D842F5}" dt="2022-07-27T21:53:27.261" v="4167" actId="26606"/>
          <ac:grpSpMkLst>
            <pc:docMk/>
            <pc:sldMk cId="1814031557" sldId="346"/>
            <ac:grpSpMk id="37" creationId="{BEF9FB73-C99A-4D3F-878F-394C68842DFA}"/>
          </ac:grpSpMkLst>
        </pc:grpChg>
        <pc:grpChg chg="add">
          <ac:chgData name="Julieann Kristine Usry" userId="ab3896f1-78a8-4930-9cb1-6510042566f3" providerId="ADAL" clId="{DB844C35-726B-4A79-B4B1-C515F6D842F5}" dt="2022-07-27T21:53:27.261" v="4167" actId="26606"/>
          <ac:grpSpMkLst>
            <pc:docMk/>
            <pc:sldMk cId="1814031557" sldId="346"/>
            <ac:grpSpMk id="58" creationId="{C59D380F-850C-43F1-80D1-1A782C6B40C8}"/>
          </ac:grpSpMkLst>
        </pc:grpChg>
        <pc:picChg chg="add mod">
          <ac:chgData name="Julieann Kristine Usry" userId="ab3896f1-78a8-4930-9cb1-6510042566f3" providerId="ADAL" clId="{DB844C35-726B-4A79-B4B1-C515F6D842F5}" dt="2022-07-27T21:53:27.261" v="4167" actId="26606"/>
          <ac:picMkLst>
            <pc:docMk/>
            <pc:sldMk cId="1814031557" sldId="346"/>
            <ac:picMk id="4" creationId="{067CDCEF-2A89-910D-2A99-45946801A77C}"/>
          </ac:picMkLst>
        </pc:picChg>
      </pc:sldChg>
    </pc:docChg>
  </pc:docChgLst>
  <pc:docChgLst>
    <pc:chgData name="Peggy Rae Gilbert" userId="S::pgilbert@pasco.k12.fl.us::4e742067-4403-4382-922d-159e74324b58" providerId="AD" clId="Web-{B22B41F9-F270-469A-F49A-86268D96A9AA}"/>
    <pc:docChg chg="modSld">
      <pc:chgData name="Peggy Rae Gilbert" userId="S::pgilbert@pasco.k12.fl.us::4e742067-4403-4382-922d-159e74324b58" providerId="AD" clId="Web-{B22B41F9-F270-469A-F49A-86268D96A9AA}" dt="2022-07-28T11:24:41.004" v="3" actId="20577"/>
      <pc:docMkLst>
        <pc:docMk/>
      </pc:docMkLst>
      <pc:sldChg chg="modSp">
        <pc:chgData name="Peggy Rae Gilbert" userId="S::pgilbert@pasco.k12.fl.us::4e742067-4403-4382-922d-159e74324b58" providerId="AD" clId="Web-{B22B41F9-F270-469A-F49A-86268D96A9AA}" dt="2022-07-28T11:24:41.004" v="3" actId="20577"/>
        <pc:sldMkLst>
          <pc:docMk/>
          <pc:sldMk cId="2720275993" sldId="338"/>
        </pc:sldMkLst>
        <pc:spChg chg="mod">
          <ac:chgData name="Peggy Rae Gilbert" userId="S::pgilbert@pasco.k12.fl.us::4e742067-4403-4382-922d-159e74324b58" providerId="AD" clId="Web-{B22B41F9-F270-469A-F49A-86268D96A9AA}" dt="2022-07-28T11:24:41.004" v="3" actId="20577"/>
          <ac:spMkLst>
            <pc:docMk/>
            <pc:sldMk cId="2720275993" sldId="338"/>
            <ac:spMk id="3" creationId="{5C8448C8-04A8-4339-8E0E-80D4580AE3F5}"/>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4D03DC-19B4-427E-9902-554AA0FA7E2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D3B738DA-6347-4C12-88BB-1315157A7AB2}">
      <dgm:prSet/>
      <dgm:spPr/>
      <dgm:t>
        <a:bodyPr/>
        <a:lstStyle/>
        <a:p>
          <a:r>
            <a:rPr lang="en-US"/>
            <a:t>Please don’t assume your student will present or communicate all vital information. </a:t>
          </a:r>
        </a:p>
      </dgm:t>
    </dgm:pt>
    <dgm:pt modelId="{0BC65160-CE8B-4450-895E-E09D993BDA4B}" type="parTrans" cxnId="{0F8623B2-66AD-4992-B732-30493403CF9B}">
      <dgm:prSet/>
      <dgm:spPr/>
      <dgm:t>
        <a:bodyPr/>
        <a:lstStyle/>
        <a:p>
          <a:endParaRPr lang="en-US"/>
        </a:p>
      </dgm:t>
    </dgm:pt>
    <dgm:pt modelId="{0E1CAA47-46D9-45F1-A18D-D8CF6EA3F188}" type="sibTrans" cxnId="{0F8623B2-66AD-4992-B732-30493403CF9B}">
      <dgm:prSet/>
      <dgm:spPr/>
      <dgm:t>
        <a:bodyPr/>
        <a:lstStyle/>
        <a:p>
          <a:endParaRPr lang="en-US"/>
        </a:p>
      </dgm:t>
    </dgm:pt>
    <dgm:pt modelId="{6BA55BF3-0E8B-4C83-8B78-2E070D59B339}">
      <dgm:prSet/>
      <dgm:spPr/>
      <dgm:t>
        <a:bodyPr/>
        <a:lstStyle/>
        <a:p>
          <a:r>
            <a:rPr lang="en-US"/>
            <a:t>Listen to School Connects phone calls, a call and email goes out every Friday. </a:t>
          </a:r>
        </a:p>
      </dgm:t>
    </dgm:pt>
    <dgm:pt modelId="{DDB73322-F91E-4963-84C7-A177E3F9F5AF}" type="parTrans" cxnId="{384A6CFF-57E1-4FD3-8876-189CF943C80B}">
      <dgm:prSet/>
      <dgm:spPr/>
      <dgm:t>
        <a:bodyPr/>
        <a:lstStyle/>
        <a:p>
          <a:endParaRPr lang="en-US"/>
        </a:p>
      </dgm:t>
    </dgm:pt>
    <dgm:pt modelId="{F4A71E93-0730-45F8-A8D0-E917E988F80E}" type="sibTrans" cxnId="{384A6CFF-57E1-4FD3-8876-189CF943C80B}">
      <dgm:prSet/>
      <dgm:spPr/>
      <dgm:t>
        <a:bodyPr/>
        <a:lstStyle/>
        <a:p>
          <a:endParaRPr lang="en-US"/>
        </a:p>
      </dgm:t>
    </dgm:pt>
    <dgm:pt modelId="{49D05793-0CC5-472E-8585-B106D6065700}">
      <dgm:prSet/>
      <dgm:spPr/>
      <dgm:t>
        <a:bodyPr/>
        <a:lstStyle/>
        <a:p>
          <a:r>
            <a:rPr lang="en-US"/>
            <a:t>Our Parent Pirate Press is shared on Friday too via email!</a:t>
          </a:r>
        </a:p>
      </dgm:t>
    </dgm:pt>
    <dgm:pt modelId="{AA519F0E-90C8-4B3B-AE28-281E8926AC71}" type="parTrans" cxnId="{A997EE29-99DE-4575-B8AC-6673AEBC4E08}">
      <dgm:prSet/>
      <dgm:spPr/>
      <dgm:t>
        <a:bodyPr/>
        <a:lstStyle/>
        <a:p>
          <a:endParaRPr lang="en-US"/>
        </a:p>
      </dgm:t>
    </dgm:pt>
    <dgm:pt modelId="{D4E2F7DF-04FD-43EF-B7CB-C55F3154F0C0}" type="sibTrans" cxnId="{A997EE29-99DE-4575-B8AC-6673AEBC4E08}">
      <dgm:prSet/>
      <dgm:spPr/>
      <dgm:t>
        <a:bodyPr/>
        <a:lstStyle/>
        <a:p>
          <a:endParaRPr lang="en-US"/>
        </a:p>
      </dgm:t>
    </dgm:pt>
    <dgm:pt modelId="{B9E084B6-F7D6-4E51-B994-FBDCCCE59DC3}">
      <dgm:prSet/>
      <dgm:spPr/>
      <dgm:t>
        <a:bodyPr/>
        <a:lstStyle/>
        <a:p>
          <a:r>
            <a:rPr lang="en-US"/>
            <a:t>Routinely check the district and school website.</a:t>
          </a:r>
        </a:p>
      </dgm:t>
    </dgm:pt>
    <dgm:pt modelId="{8FF2DF95-DF2F-4375-9515-B66863983488}" type="parTrans" cxnId="{24410A06-F2A5-459C-ADDB-31C1A469DF89}">
      <dgm:prSet/>
      <dgm:spPr/>
      <dgm:t>
        <a:bodyPr/>
        <a:lstStyle/>
        <a:p>
          <a:endParaRPr lang="en-US"/>
        </a:p>
      </dgm:t>
    </dgm:pt>
    <dgm:pt modelId="{114B73A6-D5CF-4932-AA78-410A4F9E8868}" type="sibTrans" cxnId="{24410A06-F2A5-459C-ADDB-31C1A469DF89}">
      <dgm:prSet/>
      <dgm:spPr/>
      <dgm:t>
        <a:bodyPr/>
        <a:lstStyle/>
        <a:p>
          <a:endParaRPr lang="en-US"/>
        </a:p>
      </dgm:t>
    </dgm:pt>
    <dgm:pt modelId="{84198C35-AB0C-42C3-B594-EFA3E09201CE}">
      <dgm:prSet/>
      <dgm:spPr/>
      <dgm:t>
        <a:bodyPr/>
        <a:lstStyle/>
        <a:p>
          <a:r>
            <a:rPr lang="en-US"/>
            <a:t>Let the front office staff know if your contact information changes. </a:t>
          </a:r>
        </a:p>
      </dgm:t>
    </dgm:pt>
    <dgm:pt modelId="{6AE25BCB-A7CC-4160-830A-7F1BD201CE05}" type="parTrans" cxnId="{EC13514A-80D3-4DC8-A29F-FEF32EC3A43B}">
      <dgm:prSet/>
      <dgm:spPr/>
      <dgm:t>
        <a:bodyPr/>
        <a:lstStyle/>
        <a:p>
          <a:endParaRPr lang="en-US"/>
        </a:p>
      </dgm:t>
    </dgm:pt>
    <dgm:pt modelId="{08C63376-59D1-4824-A6B1-E8BB51AE236B}" type="sibTrans" cxnId="{EC13514A-80D3-4DC8-A29F-FEF32EC3A43B}">
      <dgm:prSet/>
      <dgm:spPr/>
      <dgm:t>
        <a:bodyPr/>
        <a:lstStyle/>
        <a:p>
          <a:endParaRPr lang="en-US"/>
        </a:p>
      </dgm:t>
    </dgm:pt>
    <dgm:pt modelId="{EC5BF2D8-C833-4AD2-B671-7EFC627926E5}">
      <dgm:prSet/>
      <dgm:spPr/>
      <dgm:t>
        <a:bodyPr/>
        <a:lstStyle/>
        <a:p>
          <a:r>
            <a:rPr lang="en-US"/>
            <a:t>Make sure we have your email address and correct phone number in </a:t>
          </a:r>
          <a:r>
            <a:rPr lang="en-US" err="1"/>
            <a:t>MyStudent</a:t>
          </a:r>
          <a:endParaRPr lang="en-US"/>
        </a:p>
      </dgm:t>
    </dgm:pt>
    <dgm:pt modelId="{8B271513-DF2F-4997-AE24-6B196295686D}" type="parTrans" cxnId="{65049BA2-A426-4003-AB7C-913DFEAA097D}">
      <dgm:prSet/>
      <dgm:spPr/>
      <dgm:t>
        <a:bodyPr/>
        <a:lstStyle/>
        <a:p>
          <a:endParaRPr lang="en-US"/>
        </a:p>
      </dgm:t>
    </dgm:pt>
    <dgm:pt modelId="{6AF83745-4611-47B4-A628-014E6F91ACEB}" type="sibTrans" cxnId="{65049BA2-A426-4003-AB7C-913DFEAA097D}">
      <dgm:prSet/>
      <dgm:spPr/>
      <dgm:t>
        <a:bodyPr/>
        <a:lstStyle/>
        <a:p>
          <a:endParaRPr lang="en-US"/>
        </a:p>
      </dgm:t>
    </dgm:pt>
    <dgm:pt modelId="{6E40176D-E9B9-4B9B-A992-3AB4851E1FFF}" type="pres">
      <dgm:prSet presAssocID="{744D03DC-19B4-427E-9902-554AA0FA7E27}" presName="diagram" presStyleCnt="0">
        <dgm:presLayoutVars>
          <dgm:dir/>
          <dgm:resizeHandles val="exact"/>
        </dgm:presLayoutVars>
      </dgm:prSet>
      <dgm:spPr/>
    </dgm:pt>
    <dgm:pt modelId="{75EA0B16-2212-4490-A914-52CFB2CBA718}" type="pres">
      <dgm:prSet presAssocID="{D3B738DA-6347-4C12-88BB-1315157A7AB2}" presName="node" presStyleLbl="node1" presStyleIdx="0" presStyleCnt="6">
        <dgm:presLayoutVars>
          <dgm:bulletEnabled val="1"/>
        </dgm:presLayoutVars>
      </dgm:prSet>
      <dgm:spPr/>
    </dgm:pt>
    <dgm:pt modelId="{C7734883-57B3-4B75-8A6B-0753E498FA34}" type="pres">
      <dgm:prSet presAssocID="{0E1CAA47-46D9-45F1-A18D-D8CF6EA3F188}" presName="sibTrans" presStyleCnt="0"/>
      <dgm:spPr/>
    </dgm:pt>
    <dgm:pt modelId="{8BA5CD61-42CD-4034-8623-C8CCD910EFBF}" type="pres">
      <dgm:prSet presAssocID="{6BA55BF3-0E8B-4C83-8B78-2E070D59B339}" presName="node" presStyleLbl="node1" presStyleIdx="1" presStyleCnt="6">
        <dgm:presLayoutVars>
          <dgm:bulletEnabled val="1"/>
        </dgm:presLayoutVars>
      </dgm:prSet>
      <dgm:spPr/>
    </dgm:pt>
    <dgm:pt modelId="{5BCD912C-0E6F-4E78-8849-2D49BACA7B4D}" type="pres">
      <dgm:prSet presAssocID="{F4A71E93-0730-45F8-A8D0-E917E988F80E}" presName="sibTrans" presStyleCnt="0"/>
      <dgm:spPr/>
    </dgm:pt>
    <dgm:pt modelId="{BD66E42A-A9FB-43AE-9C7A-BAB052E49C2D}" type="pres">
      <dgm:prSet presAssocID="{49D05793-0CC5-472E-8585-B106D6065700}" presName="node" presStyleLbl="node1" presStyleIdx="2" presStyleCnt="6">
        <dgm:presLayoutVars>
          <dgm:bulletEnabled val="1"/>
        </dgm:presLayoutVars>
      </dgm:prSet>
      <dgm:spPr/>
    </dgm:pt>
    <dgm:pt modelId="{A03B9BAD-4E46-4A17-B8F7-AE6CA298035E}" type="pres">
      <dgm:prSet presAssocID="{D4E2F7DF-04FD-43EF-B7CB-C55F3154F0C0}" presName="sibTrans" presStyleCnt="0"/>
      <dgm:spPr/>
    </dgm:pt>
    <dgm:pt modelId="{BCF7FEBF-36BF-4741-8AAA-E7EF1CD5410C}" type="pres">
      <dgm:prSet presAssocID="{B9E084B6-F7D6-4E51-B994-FBDCCCE59DC3}" presName="node" presStyleLbl="node1" presStyleIdx="3" presStyleCnt="6">
        <dgm:presLayoutVars>
          <dgm:bulletEnabled val="1"/>
        </dgm:presLayoutVars>
      </dgm:prSet>
      <dgm:spPr/>
    </dgm:pt>
    <dgm:pt modelId="{AAABEB2B-67A9-4108-AE96-3D36D10427D9}" type="pres">
      <dgm:prSet presAssocID="{114B73A6-D5CF-4932-AA78-410A4F9E8868}" presName="sibTrans" presStyleCnt="0"/>
      <dgm:spPr/>
    </dgm:pt>
    <dgm:pt modelId="{B97D0458-C615-4D5A-BBB5-75BA28E7F3B2}" type="pres">
      <dgm:prSet presAssocID="{84198C35-AB0C-42C3-B594-EFA3E09201CE}" presName="node" presStyleLbl="node1" presStyleIdx="4" presStyleCnt="6">
        <dgm:presLayoutVars>
          <dgm:bulletEnabled val="1"/>
        </dgm:presLayoutVars>
      </dgm:prSet>
      <dgm:spPr/>
    </dgm:pt>
    <dgm:pt modelId="{688CB609-E488-4E30-B495-8FF80B5728F7}" type="pres">
      <dgm:prSet presAssocID="{08C63376-59D1-4824-A6B1-E8BB51AE236B}" presName="sibTrans" presStyleCnt="0"/>
      <dgm:spPr/>
    </dgm:pt>
    <dgm:pt modelId="{1F174966-04B1-4397-970A-8906063E2F37}" type="pres">
      <dgm:prSet presAssocID="{EC5BF2D8-C833-4AD2-B671-7EFC627926E5}" presName="node" presStyleLbl="node1" presStyleIdx="5" presStyleCnt="6">
        <dgm:presLayoutVars>
          <dgm:bulletEnabled val="1"/>
        </dgm:presLayoutVars>
      </dgm:prSet>
      <dgm:spPr/>
    </dgm:pt>
  </dgm:ptLst>
  <dgm:cxnLst>
    <dgm:cxn modelId="{24410A06-F2A5-459C-ADDB-31C1A469DF89}" srcId="{744D03DC-19B4-427E-9902-554AA0FA7E27}" destId="{B9E084B6-F7D6-4E51-B994-FBDCCCE59DC3}" srcOrd="3" destOrd="0" parTransId="{8FF2DF95-DF2F-4375-9515-B66863983488}" sibTransId="{114B73A6-D5CF-4932-AA78-410A4F9E8868}"/>
    <dgm:cxn modelId="{A997EE29-99DE-4575-B8AC-6673AEBC4E08}" srcId="{744D03DC-19B4-427E-9902-554AA0FA7E27}" destId="{49D05793-0CC5-472E-8585-B106D6065700}" srcOrd="2" destOrd="0" parTransId="{AA519F0E-90C8-4B3B-AE28-281E8926AC71}" sibTransId="{D4E2F7DF-04FD-43EF-B7CB-C55F3154F0C0}"/>
    <dgm:cxn modelId="{6F2F6C34-0D98-45C0-9212-A5140B1CE209}" type="presOf" srcId="{84198C35-AB0C-42C3-B594-EFA3E09201CE}" destId="{B97D0458-C615-4D5A-BBB5-75BA28E7F3B2}" srcOrd="0" destOrd="0" presId="urn:microsoft.com/office/officeart/2005/8/layout/default"/>
    <dgm:cxn modelId="{E88D6946-99EC-4A02-A042-D1DD9B97FC2C}" type="presOf" srcId="{EC5BF2D8-C833-4AD2-B671-7EFC627926E5}" destId="{1F174966-04B1-4397-970A-8906063E2F37}" srcOrd="0" destOrd="0" presId="urn:microsoft.com/office/officeart/2005/8/layout/default"/>
    <dgm:cxn modelId="{EC13514A-80D3-4DC8-A29F-FEF32EC3A43B}" srcId="{744D03DC-19B4-427E-9902-554AA0FA7E27}" destId="{84198C35-AB0C-42C3-B594-EFA3E09201CE}" srcOrd="4" destOrd="0" parTransId="{6AE25BCB-A7CC-4160-830A-7F1BD201CE05}" sibTransId="{08C63376-59D1-4824-A6B1-E8BB51AE236B}"/>
    <dgm:cxn modelId="{D5661D51-A1EB-4324-A66A-2B6770933127}" type="presOf" srcId="{6BA55BF3-0E8B-4C83-8B78-2E070D59B339}" destId="{8BA5CD61-42CD-4034-8623-C8CCD910EFBF}" srcOrd="0" destOrd="0" presId="urn:microsoft.com/office/officeart/2005/8/layout/default"/>
    <dgm:cxn modelId="{DFE42356-1C41-413A-80B1-E1C0381105A7}" type="presOf" srcId="{49D05793-0CC5-472E-8585-B106D6065700}" destId="{BD66E42A-A9FB-43AE-9C7A-BAB052E49C2D}" srcOrd="0" destOrd="0" presId="urn:microsoft.com/office/officeart/2005/8/layout/default"/>
    <dgm:cxn modelId="{38F92859-A3EF-4BAA-8E98-D0D0761E6338}" type="presOf" srcId="{D3B738DA-6347-4C12-88BB-1315157A7AB2}" destId="{75EA0B16-2212-4490-A914-52CFB2CBA718}" srcOrd="0" destOrd="0" presId="urn:microsoft.com/office/officeart/2005/8/layout/default"/>
    <dgm:cxn modelId="{65049BA2-A426-4003-AB7C-913DFEAA097D}" srcId="{744D03DC-19B4-427E-9902-554AA0FA7E27}" destId="{EC5BF2D8-C833-4AD2-B671-7EFC627926E5}" srcOrd="5" destOrd="0" parTransId="{8B271513-DF2F-4997-AE24-6B196295686D}" sibTransId="{6AF83745-4611-47B4-A628-014E6F91ACEB}"/>
    <dgm:cxn modelId="{0F8623B2-66AD-4992-B732-30493403CF9B}" srcId="{744D03DC-19B4-427E-9902-554AA0FA7E27}" destId="{D3B738DA-6347-4C12-88BB-1315157A7AB2}" srcOrd="0" destOrd="0" parTransId="{0BC65160-CE8B-4450-895E-E09D993BDA4B}" sibTransId="{0E1CAA47-46D9-45F1-A18D-D8CF6EA3F188}"/>
    <dgm:cxn modelId="{9EBDCDBE-53C3-4DA8-B187-67175884C9B1}" type="presOf" srcId="{B9E084B6-F7D6-4E51-B994-FBDCCCE59DC3}" destId="{BCF7FEBF-36BF-4741-8AAA-E7EF1CD5410C}" srcOrd="0" destOrd="0" presId="urn:microsoft.com/office/officeart/2005/8/layout/default"/>
    <dgm:cxn modelId="{E73917C6-EEB5-460B-8BEE-EC2DF33FDF35}" type="presOf" srcId="{744D03DC-19B4-427E-9902-554AA0FA7E27}" destId="{6E40176D-E9B9-4B9B-A992-3AB4851E1FFF}" srcOrd="0" destOrd="0" presId="urn:microsoft.com/office/officeart/2005/8/layout/default"/>
    <dgm:cxn modelId="{384A6CFF-57E1-4FD3-8876-189CF943C80B}" srcId="{744D03DC-19B4-427E-9902-554AA0FA7E27}" destId="{6BA55BF3-0E8B-4C83-8B78-2E070D59B339}" srcOrd="1" destOrd="0" parTransId="{DDB73322-F91E-4963-84C7-A177E3F9F5AF}" sibTransId="{F4A71E93-0730-45F8-A8D0-E917E988F80E}"/>
    <dgm:cxn modelId="{3736E190-4CB0-47C9-BCEB-E33FFD6C5A71}" type="presParOf" srcId="{6E40176D-E9B9-4B9B-A992-3AB4851E1FFF}" destId="{75EA0B16-2212-4490-A914-52CFB2CBA718}" srcOrd="0" destOrd="0" presId="urn:microsoft.com/office/officeart/2005/8/layout/default"/>
    <dgm:cxn modelId="{AA4B13F0-75A8-4FD3-81E3-9751A3AF4B72}" type="presParOf" srcId="{6E40176D-E9B9-4B9B-A992-3AB4851E1FFF}" destId="{C7734883-57B3-4B75-8A6B-0753E498FA34}" srcOrd="1" destOrd="0" presId="urn:microsoft.com/office/officeart/2005/8/layout/default"/>
    <dgm:cxn modelId="{B5AEC53B-6E96-4268-BA42-14561E1F88C6}" type="presParOf" srcId="{6E40176D-E9B9-4B9B-A992-3AB4851E1FFF}" destId="{8BA5CD61-42CD-4034-8623-C8CCD910EFBF}" srcOrd="2" destOrd="0" presId="urn:microsoft.com/office/officeart/2005/8/layout/default"/>
    <dgm:cxn modelId="{55E70FCA-CF0C-4A31-989D-0796BBA334F7}" type="presParOf" srcId="{6E40176D-E9B9-4B9B-A992-3AB4851E1FFF}" destId="{5BCD912C-0E6F-4E78-8849-2D49BACA7B4D}" srcOrd="3" destOrd="0" presId="urn:microsoft.com/office/officeart/2005/8/layout/default"/>
    <dgm:cxn modelId="{D28DCD87-6EBB-489B-8427-E53D22D35D16}" type="presParOf" srcId="{6E40176D-E9B9-4B9B-A992-3AB4851E1FFF}" destId="{BD66E42A-A9FB-43AE-9C7A-BAB052E49C2D}" srcOrd="4" destOrd="0" presId="urn:microsoft.com/office/officeart/2005/8/layout/default"/>
    <dgm:cxn modelId="{32C22B58-24B2-42D5-93C0-34C8885A6617}" type="presParOf" srcId="{6E40176D-E9B9-4B9B-A992-3AB4851E1FFF}" destId="{A03B9BAD-4E46-4A17-B8F7-AE6CA298035E}" srcOrd="5" destOrd="0" presId="urn:microsoft.com/office/officeart/2005/8/layout/default"/>
    <dgm:cxn modelId="{91D3E2DE-6354-444F-A48D-40224BEF23F2}" type="presParOf" srcId="{6E40176D-E9B9-4B9B-A992-3AB4851E1FFF}" destId="{BCF7FEBF-36BF-4741-8AAA-E7EF1CD5410C}" srcOrd="6" destOrd="0" presId="urn:microsoft.com/office/officeart/2005/8/layout/default"/>
    <dgm:cxn modelId="{5A378805-A183-416D-850C-43B382461CC0}" type="presParOf" srcId="{6E40176D-E9B9-4B9B-A992-3AB4851E1FFF}" destId="{AAABEB2B-67A9-4108-AE96-3D36D10427D9}" srcOrd="7" destOrd="0" presId="urn:microsoft.com/office/officeart/2005/8/layout/default"/>
    <dgm:cxn modelId="{B3A5D3FF-5F0A-4397-8CF9-A815FB83D1DC}" type="presParOf" srcId="{6E40176D-E9B9-4B9B-A992-3AB4851E1FFF}" destId="{B97D0458-C615-4D5A-BBB5-75BA28E7F3B2}" srcOrd="8" destOrd="0" presId="urn:microsoft.com/office/officeart/2005/8/layout/default"/>
    <dgm:cxn modelId="{927F198B-23E5-4DE4-B506-800B377FA740}" type="presParOf" srcId="{6E40176D-E9B9-4B9B-A992-3AB4851E1FFF}" destId="{688CB609-E488-4E30-B495-8FF80B5728F7}" srcOrd="9" destOrd="0" presId="urn:microsoft.com/office/officeart/2005/8/layout/default"/>
    <dgm:cxn modelId="{735005A2-7214-4FD1-A844-C85FEF819051}" type="presParOf" srcId="{6E40176D-E9B9-4B9B-A992-3AB4851E1FFF}" destId="{1F174966-04B1-4397-970A-8906063E2F37}"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F26F80-2ED6-4A94-A5EB-394AEF96388C}"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606BB630-75C2-4C29-9800-CB3F9AF2786A}">
      <dgm:prSet/>
      <dgm:spPr/>
      <dgm:t>
        <a:bodyPr/>
        <a:lstStyle/>
        <a:p>
          <a:endParaRPr lang="en-US"/>
        </a:p>
      </dgm:t>
    </dgm:pt>
    <dgm:pt modelId="{76440B65-4867-42EA-9BFA-439E298A7FA9}" type="parTrans" cxnId="{BE32A615-3F0A-4F00-A3B2-781AC5D2F8CE}">
      <dgm:prSet/>
      <dgm:spPr/>
      <dgm:t>
        <a:bodyPr/>
        <a:lstStyle/>
        <a:p>
          <a:endParaRPr lang="en-US"/>
        </a:p>
      </dgm:t>
    </dgm:pt>
    <dgm:pt modelId="{C9A2E770-372B-44AA-8AC1-9DF06A82CC42}" type="sibTrans" cxnId="{BE32A615-3F0A-4F00-A3B2-781AC5D2F8CE}">
      <dgm:prSet/>
      <dgm:spPr/>
      <dgm:t>
        <a:bodyPr/>
        <a:lstStyle/>
        <a:p>
          <a:endParaRPr lang="en-US"/>
        </a:p>
      </dgm:t>
    </dgm:pt>
    <dgm:pt modelId="{F467E5D4-BF5C-4BE4-8897-C886DC82F332}">
      <dgm:prSet/>
      <dgm:spPr/>
      <dgm:t>
        <a:bodyPr/>
        <a:lstStyle/>
        <a:p>
          <a:r>
            <a:rPr lang="en-US"/>
            <a:t>Intervention Time (Daily)</a:t>
          </a:r>
        </a:p>
      </dgm:t>
    </dgm:pt>
    <dgm:pt modelId="{4EE9B8E0-9481-43EB-B055-C023A255DAD1}" type="parTrans" cxnId="{F8AE2553-16B7-42DD-BC00-DA881DE86120}">
      <dgm:prSet/>
      <dgm:spPr/>
      <dgm:t>
        <a:bodyPr/>
        <a:lstStyle/>
        <a:p>
          <a:endParaRPr lang="en-US"/>
        </a:p>
      </dgm:t>
    </dgm:pt>
    <dgm:pt modelId="{DF5C6FA1-7994-42F1-A4F3-4BF982136786}" type="sibTrans" cxnId="{F8AE2553-16B7-42DD-BC00-DA881DE86120}">
      <dgm:prSet/>
      <dgm:spPr/>
      <dgm:t>
        <a:bodyPr/>
        <a:lstStyle/>
        <a:p>
          <a:endParaRPr lang="en-US"/>
        </a:p>
      </dgm:t>
    </dgm:pt>
    <dgm:pt modelId="{B9C1208E-96E1-4E02-8C94-F89AFD60A006}">
      <dgm:prSet/>
      <dgm:spPr/>
      <dgm:t>
        <a:bodyPr/>
        <a:lstStyle/>
        <a:p>
          <a:r>
            <a:rPr lang="en-US"/>
            <a:t>After School Tutoring</a:t>
          </a:r>
        </a:p>
      </dgm:t>
    </dgm:pt>
    <dgm:pt modelId="{A72C0D95-B7AA-4795-B539-9190656995DF}" type="parTrans" cxnId="{C1F9D841-C95A-4820-80E8-6926DA972570}">
      <dgm:prSet/>
      <dgm:spPr/>
      <dgm:t>
        <a:bodyPr/>
        <a:lstStyle/>
        <a:p>
          <a:endParaRPr lang="en-US"/>
        </a:p>
      </dgm:t>
    </dgm:pt>
    <dgm:pt modelId="{659786C3-57CF-48CD-A746-42E9EE10E364}" type="sibTrans" cxnId="{C1F9D841-C95A-4820-80E8-6926DA972570}">
      <dgm:prSet/>
      <dgm:spPr/>
      <dgm:t>
        <a:bodyPr/>
        <a:lstStyle/>
        <a:p>
          <a:endParaRPr lang="en-US"/>
        </a:p>
      </dgm:t>
    </dgm:pt>
    <dgm:pt modelId="{687627C8-B4B6-4805-9A67-BE3E6BEBFE51}">
      <dgm:prSet/>
      <dgm:spPr/>
      <dgm:t>
        <a:bodyPr/>
        <a:lstStyle/>
        <a:p>
          <a:r>
            <a:rPr lang="en-US"/>
            <a:t>Extended School Day (ESD)</a:t>
          </a:r>
        </a:p>
      </dgm:t>
    </dgm:pt>
    <dgm:pt modelId="{31937B65-F3E3-4EF8-B4C7-65F98E88F755}" type="parTrans" cxnId="{CBE6D21D-75DD-4DB9-807A-C27A8235D938}">
      <dgm:prSet/>
      <dgm:spPr/>
      <dgm:t>
        <a:bodyPr/>
        <a:lstStyle/>
        <a:p>
          <a:endParaRPr lang="en-US"/>
        </a:p>
      </dgm:t>
    </dgm:pt>
    <dgm:pt modelId="{7F6AE72F-2DE3-49D5-B598-AD2CB429EDDF}" type="sibTrans" cxnId="{CBE6D21D-75DD-4DB9-807A-C27A8235D938}">
      <dgm:prSet/>
      <dgm:spPr/>
      <dgm:t>
        <a:bodyPr/>
        <a:lstStyle/>
        <a:p>
          <a:endParaRPr lang="en-US"/>
        </a:p>
      </dgm:t>
    </dgm:pt>
    <dgm:pt modelId="{DF1823FE-4D49-4073-8CC9-91D77EE5F3D2}">
      <dgm:prSet/>
      <dgm:spPr/>
      <dgm:t>
        <a:bodyPr/>
        <a:lstStyle/>
        <a:p>
          <a:r>
            <a:rPr lang="en-US"/>
            <a:t>Student Services Staff</a:t>
          </a:r>
        </a:p>
      </dgm:t>
    </dgm:pt>
    <dgm:pt modelId="{559814BA-4523-4F5E-A095-5CDFE5C54C9D}" type="parTrans" cxnId="{190DB8D6-ED47-4896-9B70-98930945FDFF}">
      <dgm:prSet/>
      <dgm:spPr/>
      <dgm:t>
        <a:bodyPr/>
        <a:lstStyle/>
        <a:p>
          <a:endParaRPr lang="en-US"/>
        </a:p>
      </dgm:t>
    </dgm:pt>
    <dgm:pt modelId="{CE83F2E1-646F-42B3-A713-9ADC50D008E3}" type="sibTrans" cxnId="{190DB8D6-ED47-4896-9B70-98930945FDFF}">
      <dgm:prSet/>
      <dgm:spPr/>
      <dgm:t>
        <a:bodyPr/>
        <a:lstStyle/>
        <a:p>
          <a:endParaRPr lang="en-US"/>
        </a:p>
      </dgm:t>
    </dgm:pt>
    <dgm:pt modelId="{93387B5E-7353-42CF-8DA0-9275DA0F114D}">
      <dgm:prSet/>
      <dgm:spPr/>
      <dgm:t>
        <a:bodyPr/>
        <a:lstStyle/>
        <a:p>
          <a:r>
            <a:rPr lang="en-US"/>
            <a:t>TEACHERS!</a:t>
          </a:r>
        </a:p>
      </dgm:t>
    </dgm:pt>
    <dgm:pt modelId="{3008E778-198B-4EA5-9A18-22A854A3FC8C}" type="parTrans" cxnId="{260E5FBE-1DAB-467D-BA82-482958893F5F}">
      <dgm:prSet/>
      <dgm:spPr/>
      <dgm:t>
        <a:bodyPr/>
        <a:lstStyle/>
        <a:p>
          <a:endParaRPr lang="en-US"/>
        </a:p>
      </dgm:t>
    </dgm:pt>
    <dgm:pt modelId="{22B4A1B3-113F-403F-8EBA-AC09CE150C86}" type="sibTrans" cxnId="{260E5FBE-1DAB-467D-BA82-482958893F5F}">
      <dgm:prSet/>
      <dgm:spPr/>
      <dgm:t>
        <a:bodyPr/>
        <a:lstStyle/>
        <a:p>
          <a:endParaRPr lang="en-US"/>
        </a:p>
      </dgm:t>
    </dgm:pt>
    <dgm:pt modelId="{85A4A52E-C0F0-48AC-B2C6-35FDA5CD0BA5}" type="pres">
      <dgm:prSet presAssocID="{09F26F80-2ED6-4A94-A5EB-394AEF96388C}" presName="diagram" presStyleCnt="0">
        <dgm:presLayoutVars>
          <dgm:dir/>
          <dgm:resizeHandles val="exact"/>
        </dgm:presLayoutVars>
      </dgm:prSet>
      <dgm:spPr/>
    </dgm:pt>
    <dgm:pt modelId="{20423712-9C4D-4D77-B8A4-B58BFCC11C7C}" type="pres">
      <dgm:prSet presAssocID="{606BB630-75C2-4C29-9800-CB3F9AF2786A}" presName="node" presStyleLbl="node1" presStyleIdx="0" presStyleCnt="6" custLinFactNeighborX="-327" custLinFactNeighborY="1183">
        <dgm:presLayoutVars>
          <dgm:bulletEnabled val="1"/>
        </dgm:presLayoutVars>
      </dgm:prSet>
      <dgm:spPr/>
    </dgm:pt>
    <dgm:pt modelId="{50869BB0-5534-4159-ABA6-6FCC9204A315}" type="pres">
      <dgm:prSet presAssocID="{C9A2E770-372B-44AA-8AC1-9DF06A82CC42}" presName="sibTrans" presStyleCnt="0"/>
      <dgm:spPr/>
    </dgm:pt>
    <dgm:pt modelId="{D12B903D-DD6C-47A2-B827-8B5F05D9D38E}" type="pres">
      <dgm:prSet presAssocID="{F467E5D4-BF5C-4BE4-8897-C886DC82F332}" presName="node" presStyleLbl="node1" presStyleIdx="1" presStyleCnt="6">
        <dgm:presLayoutVars>
          <dgm:bulletEnabled val="1"/>
        </dgm:presLayoutVars>
      </dgm:prSet>
      <dgm:spPr/>
    </dgm:pt>
    <dgm:pt modelId="{26CB34E2-BCDA-478F-B191-7B13FFF63E84}" type="pres">
      <dgm:prSet presAssocID="{DF5C6FA1-7994-42F1-A4F3-4BF982136786}" presName="sibTrans" presStyleCnt="0"/>
      <dgm:spPr/>
    </dgm:pt>
    <dgm:pt modelId="{3254685C-6F7A-409C-A381-F4DFC3F5BD31}" type="pres">
      <dgm:prSet presAssocID="{B9C1208E-96E1-4E02-8C94-F89AFD60A006}" presName="node" presStyleLbl="node1" presStyleIdx="2" presStyleCnt="6">
        <dgm:presLayoutVars>
          <dgm:bulletEnabled val="1"/>
        </dgm:presLayoutVars>
      </dgm:prSet>
      <dgm:spPr/>
    </dgm:pt>
    <dgm:pt modelId="{4F2AFEB0-FF09-4517-A8C2-D74DE6C4CD46}" type="pres">
      <dgm:prSet presAssocID="{659786C3-57CF-48CD-A746-42E9EE10E364}" presName="sibTrans" presStyleCnt="0"/>
      <dgm:spPr/>
    </dgm:pt>
    <dgm:pt modelId="{EFEF8F22-26B2-466C-AECE-F434F526ECC0}" type="pres">
      <dgm:prSet presAssocID="{687627C8-B4B6-4805-9A67-BE3E6BEBFE51}" presName="node" presStyleLbl="node1" presStyleIdx="3" presStyleCnt="6">
        <dgm:presLayoutVars>
          <dgm:bulletEnabled val="1"/>
        </dgm:presLayoutVars>
      </dgm:prSet>
      <dgm:spPr/>
    </dgm:pt>
    <dgm:pt modelId="{535F0CF2-C17F-436A-A0E4-92492650F872}" type="pres">
      <dgm:prSet presAssocID="{7F6AE72F-2DE3-49D5-B598-AD2CB429EDDF}" presName="sibTrans" presStyleCnt="0"/>
      <dgm:spPr/>
    </dgm:pt>
    <dgm:pt modelId="{397D1421-20FF-4C87-AE2D-C9C0BAC0A1B6}" type="pres">
      <dgm:prSet presAssocID="{DF1823FE-4D49-4073-8CC9-91D77EE5F3D2}" presName="node" presStyleLbl="node1" presStyleIdx="4" presStyleCnt="6">
        <dgm:presLayoutVars>
          <dgm:bulletEnabled val="1"/>
        </dgm:presLayoutVars>
      </dgm:prSet>
      <dgm:spPr/>
    </dgm:pt>
    <dgm:pt modelId="{25890AA7-D0C0-44C7-8A4F-C6D8019576A3}" type="pres">
      <dgm:prSet presAssocID="{CE83F2E1-646F-42B3-A713-9ADC50D008E3}" presName="sibTrans" presStyleCnt="0"/>
      <dgm:spPr/>
    </dgm:pt>
    <dgm:pt modelId="{8C12C418-7C95-4354-AA1E-2FC243846F93}" type="pres">
      <dgm:prSet presAssocID="{93387B5E-7353-42CF-8DA0-9275DA0F114D}" presName="node" presStyleLbl="node1" presStyleIdx="5" presStyleCnt="6">
        <dgm:presLayoutVars>
          <dgm:bulletEnabled val="1"/>
        </dgm:presLayoutVars>
      </dgm:prSet>
      <dgm:spPr/>
    </dgm:pt>
  </dgm:ptLst>
  <dgm:cxnLst>
    <dgm:cxn modelId="{BE32A615-3F0A-4F00-A3B2-781AC5D2F8CE}" srcId="{09F26F80-2ED6-4A94-A5EB-394AEF96388C}" destId="{606BB630-75C2-4C29-9800-CB3F9AF2786A}" srcOrd="0" destOrd="0" parTransId="{76440B65-4867-42EA-9BFA-439E298A7FA9}" sibTransId="{C9A2E770-372B-44AA-8AC1-9DF06A82CC42}"/>
    <dgm:cxn modelId="{CBE6D21D-75DD-4DB9-807A-C27A8235D938}" srcId="{09F26F80-2ED6-4A94-A5EB-394AEF96388C}" destId="{687627C8-B4B6-4805-9A67-BE3E6BEBFE51}" srcOrd="3" destOrd="0" parTransId="{31937B65-F3E3-4EF8-B4C7-65F98E88F755}" sibTransId="{7F6AE72F-2DE3-49D5-B598-AD2CB429EDDF}"/>
    <dgm:cxn modelId="{F8A87E25-F258-49E5-AF83-C6408AA92A10}" type="presOf" srcId="{93387B5E-7353-42CF-8DA0-9275DA0F114D}" destId="{8C12C418-7C95-4354-AA1E-2FC243846F93}" srcOrd="0" destOrd="0" presId="urn:microsoft.com/office/officeart/2005/8/layout/default"/>
    <dgm:cxn modelId="{4ECAB837-4B26-4AF6-8C9F-1E10929C2CBA}" type="presOf" srcId="{687627C8-B4B6-4805-9A67-BE3E6BEBFE51}" destId="{EFEF8F22-26B2-466C-AECE-F434F526ECC0}" srcOrd="0" destOrd="0" presId="urn:microsoft.com/office/officeart/2005/8/layout/default"/>
    <dgm:cxn modelId="{7ADE9640-B605-4DBA-94B4-9AFB637D1671}" type="presOf" srcId="{DF1823FE-4D49-4073-8CC9-91D77EE5F3D2}" destId="{397D1421-20FF-4C87-AE2D-C9C0BAC0A1B6}" srcOrd="0" destOrd="0" presId="urn:microsoft.com/office/officeart/2005/8/layout/default"/>
    <dgm:cxn modelId="{C1F9D841-C95A-4820-80E8-6926DA972570}" srcId="{09F26F80-2ED6-4A94-A5EB-394AEF96388C}" destId="{B9C1208E-96E1-4E02-8C94-F89AFD60A006}" srcOrd="2" destOrd="0" parTransId="{A72C0D95-B7AA-4795-B539-9190656995DF}" sibTransId="{659786C3-57CF-48CD-A746-42E9EE10E364}"/>
    <dgm:cxn modelId="{F8AE2553-16B7-42DD-BC00-DA881DE86120}" srcId="{09F26F80-2ED6-4A94-A5EB-394AEF96388C}" destId="{F467E5D4-BF5C-4BE4-8897-C886DC82F332}" srcOrd="1" destOrd="0" parTransId="{4EE9B8E0-9481-43EB-B055-C023A255DAD1}" sibTransId="{DF5C6FA1-7994-42F1-A4F3-4BF982136786}"/>
    <dgm:cxn modelId="{EE12F18D-05BA-4A08-BE32-AE6F2F0C7CD7}" type="presOf" srcId="{B9C1208E-96E1-4E02-8C94-F89AFD60A006}" destId="{3254685C-6F7A-409C-A381-F4DFC3F5BD31}" srcOrd="0" destOrd="0" presId="urn:microsoft.com/office/officeart/2005/8/layout/default"/>
    <dgm:cxn modelId="{9E31D591-B9AC-4D40-946C-51AA750CC63C}" type="presOf" srcId="{09F26F80-2ED6-4A94-A5EB-394AEF96388C}" destId="{85A4A52E-C0F0-48AC-B2C6-35FDA5CD0BA5}" srcOrd="0" destOrd="0" presId="urn:microsoft.com/office/officeart/2005/8/layout/default"/>
    <dgm:cxn modelId="{260E5FBE-1DAB-467D-BA82-482958893F5F}" srcId="{09F26F80-2ED6-4A94-A5EB-394AEF96388C}" destId="{93387B5E-7353-42CF-8DA0-9275DA0F114D}" srcOrd="5" destOrd="0" parTransId="{3008E778-198B-4EA5-9A18-22A854A3FC8C}" sibTransId="{22B4A1B3-113F-403F-8EBA-AC09CE150C86}"/>
    <dgm:cxn modelId="{190DB8D6-ED47-4896-9B70-98930945FDFF}" srcId="{09F26F80-2ED6-4A94-A5EB-394AEF96388C}" destId="{DF1823FE-4D49-4073-8CC9-91D77EE5F3D2}" srcOrd="4" destOrd="0" parTransId="{559814BA-4523-4F5E-A095-5CDFE5C54C9D}" sibTransId="{CE83F2E1-646F-42B3-A713-9ADC50D008E3}"/>
    <dgm:cxn modelId="{B6FA62ED-7D95-450E-8A03-466401FBCF3B}" type="presOf" srcId="{F467E5D4-BF5C-4BE4-8897-C886DC82F332}" destId="{D12B903D-DD6C-47A2-B827-8B5F05D9D38E}" srcOrd="0" destOrd="0" presId="urn:microsoft.com/office/officeart/2005/8/layout/default"/>
    <dgm:cxn modelId="{45B3F8FF-F622-4562-96C1-D2C83ABF8CA5}" type="presOf" srcId="{606BB630-75C2-4C29-9800-CB3F9AF2786A}" destId="{20423712-9C4D-4D77-B8A4-B58BFCC11C7C}" srcOrd="0" destOrd="0" presId="urn:microsoft.com/office/officeart/2005/8/layout/default"/>
    <dgm:cxn modelId="{414536F2-DB58-453A-A79E-E71AC98A4701}" type="presParOf" srcId="{85A4A52E-C0F0-48AC-B2C6-35FDA5CD0BA5}" destId="{20423712-9C4D-4D77-B8A4-B58BFCC11C7C}" srcOrd="0" destOrd="0" presId="urn:microsoft.com/office/officeart/2005/8/layout/default"/>
    <dgm:cxn modelId="{9B905FC0-402C-4FBF-B58A-45CDEDE3972F}" type="presParOf" srcId="{85A4A52E-C0F0-48AC-B2C6-35FDA5CD0BA5}" destId="{50869BB0-5534-4159-ABA6-6FCC9204A315}" srcOrd="1" destOrd="0" presId="urn:microsoft.com/office/officeart/2005/8/layout/default"/>
    <dgm:cxn modelId="{12AC87F3-47A3-4BC2-A0A2-37E97CF49940}" type="presParOf" srcId="{85A4A52E-C0F0-48AC-B2C6-35FDA5CD0BA5}" destId="{D12B903D-DD6C-47A2-B827-8B5F05D9D38E}" srcOrd="2" destOrd="0" presId="urn:microsoft.com/office/officeart/2005/8/layout/default"/>
    <dgm:cxn modelId="{3AB0533B-C193-4D82-8033-DDEEBA44AC81}" type="presParOf" srcId="{85A4A52E-C0F0-48AC-B2C6-35FDA5CD0BA5}" destId="{26CB34E2-BCDA-478F-B191-7B13FFF63E84}" srcOrd="3" destOrd="0" presId="urn:microsoft.com/office/officeart/2005/8/layout/default"/>
    <dgm:cxn modelId="{A9001FAF-7A93-4F77-AC30-CA77C3817244}" type="presParOf" srcId="{85A4A52E-C0F0-48AC-B2C6-35FDA5CD0BA5}" destId="{3254685C-6F7A-409C-A381-F4DFC3F5BD31}" srcOrd="4" destOrd="0" presId="urn:microsoft.com/office/officeart/2005/8/layout/default"/>
    <dgm:cxn modelId="{826DBCAA-4063-4F26-BB7D-C7CC7D9CDDC2}" type="presParOf" srcId="{85A4A52E-C0F0-48AC-B2C6-35FDA5CD0BA5}" destId="{4F2AFEB0-FF09-4517-A8C2-D74DE6C4CD46}" srcOrd="5" destOrd="0" presId="urn:microsoft.com/office/officeart/2005/8/layout/default"/>
    <dgm:cxn modelId="{DA660111-6AB6-475A-97CF-507F82CEFDA7}" type="presParOf" srcId="{85A4A52E-C0F0-48AC-B2C6-35FDA5CD0BA5}" destId="{EFEF8F22-26B2-466C-AECE-F434F526ECC0}" srcOrd="6" destOrd="0" presId="urn:microsoft.com/office/officeart/2005/8/layout/default"/>
    <dgm:cxn modelId="{6EEAA112-54F4-4A66-99CF-1AC1B3E08597}" type="presParOf" srcId="{85A4A52E-C0F0-48AC-B2C6-35FDA5CD0BA5}" destId="{535F0CF2-C17F-436A-A0E4-92492650F872}" srcOrd="7" destOrd="0" presId="urn:microsoft.com/office/officeart/2005/8/layout/default"/>
    <dgm:cxn modelId="{7474A986-855A-4146-8DE3-9FB056919E24}" type="presParOf" srcId="{85A4A52E-C0F0-48AC-B2C6-35FDA5CD0BA5}" destId="{397D1421-20FF-4C87-AE2D-C9C0BAC0A1B6}" srcOrd="8" destOrd="0" presId="urn:microsoft.com/office/officeart/2005/8/layout/default"/>
    <dgm:cxn modelId="{68C879A1-0D30-40D7-A95F-89D668461553}" type="presParOf" srcId="{85A4A52E-C0F0-48AC-B2C6-35FDA5CD0BA5}" destId="{25890AA7-D0C0-44C7-8A4F-C6D8019576A3}" srcOrd="9" destOrd="0" presId="urn:microsoft.com/office/officeart/2005/8/layout/default"/>
    <dgm:cxn modelId="{FD71D848-2BC0-40E9-BA21-B61C99BFAD6A}" type="presParOf" srcId="{85A4A52E-C0F0-48AC-B2C6-35FDA5CD0BA5}" destId="{8C12C418-7C95-4354-AA1E-2FC243846F93}"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EA0B16-2212-4490-A914-52CFB2CBA718}">
      <dsp:nvSpPr>
        <dsp:cNvPr id="0" name=""/>
        <dsp:cNvSpPr/>
      </dsp:nvSpPr>
      <dsp:spPr>
        <a:xfrm>
          <a:off x="387249" y="1751"/>
          <a:ext cx="2622559" cy="157353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Please don’t assume your student will present or communicate all vital information. </a:t>
          </a:r>
        </a:p>
      </dsp:txBody>
      <dsp:txXfrm>
        <a:off x="387249" y="1751"/>
        <a:ext cx="2622559" cy="1573535"/>
      </dsp:txXfrm>
    </dsp:sp>
    <dsp:sp modelId="{8BA5CD61-42CD-4034-8623-C8CCD910EFBF}">
      <dsp:nvSpPr>
        <dsp:cNvPr id="0" name=""/>
        <dsp:cNvSpPr/>
      </dsp:nvSpPr>
      <dsp:spPr>
        <a:xfrm>
          <a:off x="3272064" y="1751"/>
          <a:ext cx="2622559" cy="157353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Listen to School Connects phone calls, a call and email goes out every Friday. </a:t>
          </a:r>
        </a:p>
      </dsp:txBody>
      <dsp:txXfrm>
        <a:off x="3272064" y="1751"/>
        <a:ext cx="2622559" cy="1573535"/>
      </dsp:txXfrm>
    </dsp:sp>
    <dsp:sp modelId="{BD66E42A-A9FB-43AE-9C7A-BAB052E49C2D}">
      <dsp:nvSpPr>
        <dsp:cNvPr id="0" name=""/>
        <dsp:cNvSpPr/>
      </dsp:nvSpPr>
      <dsp:spPr>
        <a:xfrm>
          <a:off x="387249" y="1837543"/>
          <a:ext cx="2622559" cy="157353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Our Parent Pirate Press is shared on Friday too via email!</a:t>
          </a:r>
        </a:p>
      </dsp:txBody>
      <dsp:txXfrm>
        <a:off x="387249" y="1837543"/>
        <a:ext cx="2622559" cy="1573535"/>
      </dsp:txXfrm>
    </dsp:sp>
    <dsp:sp modelId="{BCF7FEBF-36BF-4741-8AAA-E7EF1CD5410C}">
      <dsp:nvSpPr>
        <dsp:cNvPr id="0" name=""/>
        <dsp:cNvSpPr/>
      </dsp:nvSpPr>
      <dsp:spPr>
        <a:xfrm>
          <a:off x="3272064" y="1837543"/>
          <a:ext cx="2622559" cy="157353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Routinely check the district and school website.</a:t>
          </a:r>
        </a:p>
      </dsp:txBody>
      <dsp:txXfrm>
        <a:off x="3272064" y="1837543"/>
        <a:ext cx="2622559" cy="1573535"/>
      </dsp:txXfrm>
    </dsp:sp>
    <dsp:sp modelId="{B97D0458-C615-4D5A-BBB5-75BA28E7F3B2}">
      <dsp:nvSpPr>
        <dsp:cNvPr id="0" name=""/>
        <dsp:cNvSpPr/>
      </dsp:nvSpPr>
      <dsp:spPr>
        <a:xfrm>
          <a:off x="387249" y="3673334"/>
          <a:ext cx="2622559" cy="157353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Let the front office staff know if your contact information changes. </a:t>
          </a:r>
        </a:p>
      </dsp:txBody>
      <dsp:txXfrm>
        <a:off x="387249" y="3673334"/>
        <a:ext cx="2622559" cy="1573535"/>
      </dsp:txXfrm>
    </dsp:sp>
    <dsp:sp modelId="{1F174966-04B1-4397-970A-8906063E2F37}">
      <dsp:nvSpPr>
        <dsp:cNvPr id="0" name=""/>
        <dsp:cNvSpPr/>
      </dsp:nvSpPr>
      <dsp:spPr>
        <a:xfrm>
          <a:off x="3272064" y="3673334"/>
          <a:ext cx="2622559" cy="157353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Make sure we have your email address and correct phone number in </a:t>
          </a:r>
          <a:r>
            <a:rPr lang="en-US" sz="2100" kern="1200" err="1"/>
            <a:t>MyStudent</a:t>
          </a:r>
          <a:endParaRPr lang="en-US" sz="2100" kern="1200"/>
        </a:p>
      </dsp:txBody>
      <dsp:txXfrm>
        <a:off x="3272064" y="3673334"/>
        <a:ext cx="2622559" cy="15735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423712-9C4D-4D77-B8A4-B58BFCC11C7C}">
      <dsp:nvSpPr>
        <dsp:cNvPr id="0" name=""/>
        <dsp:cNvSpPr/>
      </dsp:nvSpPr>
      <dsp:spPr>
        <a:xfrm>
          <a:off x="126381" y="19040"/>
          <a:ext cx="2643673" cy="1586204"/>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126381" y="19040"/>
        <a:ext cx="2643673" cy="1586204"/>
      </dsp:txXfrm>
    </dsp:sp>
    <dsp:sp modelId="{D12B903D-DD6C-47A2-B827-8B5F05D9D38E}">
      <dsp:nvSpPr>
        <dsp:cNvPr id="0" name=""/>
        <dsp:cNvSpPr/>
      </dsp:nvSpPr>
      <dsp:spPr>
        <a:xfrm>
          <a:off x="3043067" y="275"/>
          <a:ext cx="2643673" cy="1586204"/>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Intervention Time (Daily)</a:t>
          </a:r>
        </a:p>
      </dsp:txBody>
      <dsp:txXfrm>
        <a:off x="3043067" y="275"/>
        <a:ext cx="2643673" cy="1586204"/>
      </dsp:txXfrm>
    </dsp:sp>
    <dsp:sp modelId="{3254685C-6F7A-409C-A381-F4DFC3F5BD31}">
      <dsp:nvSpPr>
        <dsp:cNvPr id="0" name=""/>
        <dsp:cNvSpPr/>
      </dsp:nvSpPr>
      <dsp:spPr>
        <a:xfrm>
          <a:off x="135026" y="1850846"/>
          <a:ext cx="2643673" cy="1586204"/>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After School Tutoring</a:t>
          </a:r>
        </a:p>
      </dsp:txBody>
      <dsp:txXfrm>
        <a:off x="135026" y="1850846"/>
        <a:ext cx="2643673" cy="1586204"/>
      </dsp:txXfrm>
    </dsp:sp>
    <dsp:sp modelId="{EFEF8F22-26B2-466C-AECE-F434F526ECC0}">
      <dsp:nvSpPr>
        <dsp:cNvPr id="0" name=""/>
        <dsp:cNvSpPr/>
      </dsp:nvSpPr>
      <dsp:spPr>
        <a:xfrm>
          <a:off x="3043067" y="1850846"/>
          <a:ext cx="2643673" cy="1586204"/>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Extended School Day (ESD)</a:t>
          </a:r>
        </a:p>
      </dsp:txBody>
      <dsp:txXfrm>
        <a:off x="3043067" y="1850846"/>
        <a:ext cx="2643673" cy="1586204"/>
      </dsp:txXfrm>
    </dsp:sp>
    <dsp:sp modelId="{397D1421-20FF-4C87-AE2D-C9C0BAC0A1B6}">
      <dsp:nvSpPr>
        <dsp:cNvPr id="0" name=""/>
        <dsp:cNvSpPr/>
      </dsp:nvSpPr>
      <dsp:spPr>
        <a:xfrm>
          <a:off x="135026" y="3701418"/>
          <a:ext cx="2643673" cy="1586204"/>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Student Services Staff</a:t>
          </a:r>
        </a:p>
      </dsp:txBody>
      <dsp:txXfrm>
        <a:off x="135026" y="3701418"/>
        <a:ext cx="2643673" cy="1586204"/>
      </dsp:txXfrm>
    </dsp:sp>
    <dsp:sp modelId="{8C12C418-7C95-4354-AA1E-2FC243846F93}">
      <dsp:nvSpPr>
        <dsp:cNvPr id="0" name=""/>
        <dsp:cNvSpPr/>
      </dsp:nvSpPr>
      <dsp:spPr>
        <a:xfrm>
          <a:off x="3043067" y="3701418"/>
          <a:ext cx="2643673" cy="1586204"/>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TEACHERS!</a:t>
          </a:r>
        </a:p>
      </dsp:txBody>
      <dsp:txXfrm>
        <a:off x="3043067" y="3701418"/>
        <a:ext cx="2643673" cy="158620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E8CACE-15A6-DB4A-83BA-955EFC61D8DE}" type="datetimeFigureOut">
              <a:rPr lang="en-US" smtClean="0"/>
              <a:t>8/2/22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997036-A114-C642-9FB4-A9DA606F0C69}"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A7CFC7-2C0E-4D32-B192-AA46FBA4476D}" type="slidenum">
              <a:rPr lang="en-US"/>
              <a:t>1</a:t>
            </a:fld>
            <a:endParaRPr lang="en-US"/>
          </a:p>
        </p:txBody>
      </p:sp>
    </p:spTree>
    <p:extLst>
      <p:ext uri="{BB962C8B-B14F-4D97-AF65-F5344CB8AC3E}">
        <p14:creationId xmlns:p14="http://schemas.microsoft.com/office/powerpoint/2010/main" val="1916341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A7CFC7-2C0E-4D32-B192-AA46FBA4476D}" type="slidenum">
              <a:rPr lang="en-US"/>
              <a:t>2</a:t>
            </a:fld>
            <a:endParaRPr lang="en-US"/>
          </a:p>
        </p:txBody>
      </p:sp>
    </p:spTree>
    <p:extLst>
      <p:ext uri="{BB962C8B-B14F-4D97-AF65-F5344CB8AC3E}">
        <p14:creationId xmlns:p14="http://schemas.microsoft.com/office/powerpoint/2010/main" val="1767033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A7CFC7-2C0E-4D32-B192-AA46FBA4476D}" type="slidenum">
              <a:rPr lang="en-US"/>
              <a:t>3</a:t>
            </a:fld>
            <a:endParaRPr lang="en-US"/>
          </a:p>
        </p:txBody>
      </p:sp>
    </p:spTree>
    <p:extLst>
      <p:ext uri="{BB962C8B-B14F-4D97-AF65-F5344CB8AC3E}">
        <p14:creationId xmlns:p14="http://schemas.microsoft.com/office/powerpoint/2010/main" val="261237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B997036-A114-C642-9FB4-A9DA606F0C69}" type="slidenum">
              <a:rPr lang="en-US" smtClean="0"/>
              <a:t>7</a:t>
            </a:fld>
            <a:endParaRPr lang="en-US"/>
          </a:p>
        </p:txBody>
      </p:sp>
    </p:spTree>
    <p:extLst>
      <p:ext uri="{BB962C8B-B14F-4D97-AF65-F5344CB8AC3E}">
        <p14:creationId xmlns:p14="http://schemas.microsoft.com/office/powerpoint/2010/main" val="2827599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F33E66B3-62C7-2B47-A070-F98BDB7A4659}" type="slidenum">
              <a:rPr lang="en-US" sz="1200"/>
              <a:pPr/>
              <a:t>8</a:t>
            </a:fld>
            <a:endParaRPr lang="en-US" sz="1200"/>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1454457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A7CFC7-2C0E-4D32-B192-AA46FBA4476D}" type="slidenum">
              <a:rPr lang="en-US"/>
              <a:t>12</a:t>
            </a:fld>
            <a:endParaRPr lang="en-US"/>
          </a:p>
        </p:txBody>
      </p:sp>
    </p:spTree>
    <p:extLst>
      <p:ext uri="{BB962C8B-B14F-4D97-AF65-F5344CB8AC3E}">
        <p14:creationId xmlns:p14="http://schemas.microsoft.com/office/powerpoint/2010/main" val="542539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A7CFC7-2C0E-4D32-B192-AA46FBA4476D}" type="slidenum">
              <a:rPr lang="en-US"/>
              <a:t>27</a:t>
            </a:fld>
            <a:endParaRPr lang="en-US"/>
          </a:p>
        </p:txBody>
      </p:sp>
    </p:spTree>
    <p:extLst>
      <p:ext uri="{BB962C8B-B14F-4D97-AF65-F5344CB8AC3E}">
        <p14:creationId xmlns:p14="http://schemas.microsoft.com/office/powerpoint/2010/main" val="391923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en-US"/>
              <a:t>Click to edit Master title style</a:t>
            </a:r>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D052EDED-9080-3449-961F-F0C4F9DE6E13}" type="datetimeFigureOut">
              <a:rPr lang="en-US" smtClean="0"/>
              <a:t>8/2/22</a:t>
            </a:fld>
            <a:endParaRPr 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2ECAE7FE-84A9-5343-9A93-10F64497C669}" type="slidenum">
              <a:rPr lang="en-US" smtClean="0"/>
              <a:t>‹#›</a:t>
            </a:fld>
            <a:endParaRPr lang="en-US"/>
          </a:p>
        </p:txBody>
      </p:sp>
    </p:spTree>
    <p:extLst>
      <p:ext uri="{BB962C8B-B14F-4D97-AF65-F5344CB8AC3E}">
        <p14:creationId xmlns:p14="http://schemas.microsoft.com/office/powerpoint/2010/main" val="3385882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en-US"/>
              <a:t>Click to edit Master title style</a:t>
            </a:r>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52EDED-9080-3449-961F-F0C4F9DE6E13}" type="datetimeFigureOut">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CAE7FE-84A9-5343-9A93-10F64497C669}" type="slidenum">
              <a:rPr lang="en-US" smtClean="0"/>
              <a:t>‹#›</a:t>
            </a:fld>
            <a:endParaRPr lang="en-US"/>
          </a:p>
        </p:txBody>
      </p:sp>
    </p:spTree>
    <p:extLst>
      <p:ext uri="{BB962C8B-B14F-4D97-AF65-F5344CB8AC3E}">
        <p14:creationId xmlns:p14="http://schemas.microsoft.com/office/powerpoint/2010/main" val="3685566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n-US"/>
              <a:t>Click to edit Master title style</a:t>
            </a:r>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04672" y="320040"/>
            <a:ext cx="3657600" cy="320040"/>
          </a:xfrm>
        </p:spPr>
        <p:txBody>
          <a:bodyPr/>
          <a:lstStyle/>
          <a:p>
            <a:fld id="{D052EDED-9080-3449-961F-F0C4F9DE6E13}" type="datetimeFigureOut">
              <a:rPr lang="en-US" smtClean="0"/>
              <a:t>8/2/22</a:t>
            </a:fld>
            <a:endParaRPr lang="en-US"/>
          </a:p>
        </p:txBody>
      </p:sp>
      <p:sp>
        <p:nvSpPr>
          <p:cNvPr id="5" name="Footer Placeholder 4"/>
          <p:cNvSpPr>
            <a:spLocks noGrp="1"/>
          </p:cNvSpPr>
          <p:nvPr>
            <p:ph type="ftr" sz="quarter" idx="11"/>
          </p:nvPr>
        </p:nvSpPr>
        <p:spPr>
          <a:xfrm>
            <a:off x="804672" y="6227064"/>
            <a:ext cx="10588752" cy="320040"/>
          </a:xfrm>
        </p:spPr>
        <p:txBody>
          <a:body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2ECAE7FE-84A9-5343-9A93-10F64497C669}" type="slidenum">
              <a:rPr lang="en-US" smtClean="0"/>
              <a:t>‹#›</a:t>
            </a:fld>
            <a:endParaRPr lang="en-US"/>
          </a:p>
        </p:txBody>
      </p:sp>
    </p:spTree>
    <p:extLst>
      <p:ext uri="{BB962C8B-B14F-4D97-AF65-F5344CB8AC3E}">
        <p14:creationId xmlns:p14="http://schemas.microsoft.com/office/powerpoint/2010/main" val="1830576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a:t>Click to edit Master title style</a:t>
            </a:r>
          </a:p>
        </p:txBody>
      </p:sp>
      <p:sp>
        <p:nvSpPr>
          <p:cNvPr id="3" name="Content Placeholder 2"/>
          <p:cNvSpPr>
            <a:spLocks noGrp="1"/>
          </p:cNvSpPr>
          <p:nvPr>
            <p:ph idx="1"/>
          </p:nvPr>
        </p:nvSpPr>
        <p:spPr>
          <a:xfrm>
            <a:off x="5118447" y="803186"/>
            <a:ext cx="6281873" cy="5248622"/>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52EDED-9080-3449-961F-F0C4F9DE6E13}" type="datetimeFigureOut">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CAE7FE-84A9-5343-9A93-10F64497C669}" type="slidenum">
              <a:rPr lang="en-US" smtClean="0"/>
              <a:t>‹#›</a:t>
            </a:fld>
            <a:endParaRPr lang="en-US"/>
          </a:p>
        </p:txBody>
      </p:sp>
    </p:spTree>
    <p:extLst>
      <p:ext uri="{BB962C8B-B14F-4D97-AF65-F5344CB8AC3E}">
        <p14:creationId xmlns:p14="http://schemas.microsoft.com/office/powerpoint/2010/main" val="4192998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en-US"/>
              <a:t>Click to edit Master title style</a:t>
            </a:r>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04672" y="320040"/>
            <a:ext cx="3657600" cy="320040"/>
          </a:xfrm>
        </p:spPr>
        <p:txBody>
          <a:bodyPr/>
          <a:lstStyle/>
          <a:p>
            <a:fld id="{D052EDED-9080-3449-961F-F0C4F9DE6E13}" type="datetimeFigureOut">
              <a:rPr lang="en-US" smtClean="0"/>
              <a:t>8/2/22</a:t>
            </a:fld>
            <a:endParaRPr 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2ECAE7FE-84A9-5343-9A93-10F64497C669}" type="slidenum">
              <a:rPr lang="en-US" smtClean="0"/>
              <a:t>‹#›</a:t>
            </a:fld>
            <a:endParaRPr lang="en-US"/>
          </a:p>
        </p:txBody>
      </p:sp>
    </p:spTree>
    <p:extLst>
      <p:ext uri="{BB962C8B-B14F-4D97-AF65-F5344CB8AC3E}">
        <p14:creationId xmlns:p14="http://schemas.microsoft.com/office/powerpoint/2010/main" val="10617513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en-US"/>
              <a:t>Click to edit Master title style</a:t>
            </a:r>
          </a:p>
        </p:txBody>
      </p:sp>
      <p:sp>
        <p:nvSpPr>
          <p:cNvPr id="3" name="Content Placeholder 2"/>
          <p:cNvSpPr>
            <a:spLocks noGrp="1"/>
          </p:cNvSpPr>
          <p:nvPr>
            <p:ph sz="half" idx="1"/>
          </p:nvPr>
        </p:nvSpPr>
        <p:spPr>
          <a:xfrm>
            <a:off x="5120878" y="803187"/>
            <a:ext cx="6269591" cy="2382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18447" y="3672162"/>
            <a:ext cx="6272022" cy="23835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04672" y="320040"/>
            <a:ext cx="3657600" cy="320040"/>
          </a:xfrm>
        </p:spPr>
        <p:txBody>
          <a:bodyPr/>
          <a:lstStyle/>
          <a:p>
            <a:fld id="{D052EDED-9080-3449-961F-F0C4F9DE6E13}" type="datetimeFigureOut">
              <a:rPr lang="en-US" smtClean="0"/>
              <a:t>8/2/22</a:t>
            </a:fld>
            <a:endParaRPr lang="en-US"/>
          </a:p>
        </p:txBody>
      </p:sp>
      <p:sp>
        <p:nvSpPr>
          <p:cNvPr id="6" name="Footer Placeholder 5"/>
          <p:cNvSpPr>
            <a:spLocks noGrp="1"/>
          </p:cNvSpPr>
          <p:nvPr>
            <p:ph type="ftr" sz="quarter" idx="11"/>
          </p:nvPr>
        </p:nvSpPr>
        <p:spPr>
          <a:xfrm>
            <a:off x="804672" y="6227064"/>
            <a:ext cx="10588752" cy="320040"/>
          </a:xfrm>
        </p:spPr>
        <p:txBody>
          <a:bodyPr/>
          <a:lstStyle/>
          <a:p>
            <a:endParaRPr lang="en-US"/>
          </a:p>
        </p:txBody>
      </p:sp>
      <p:sp>
        <p:nvSpPr>
          <p:cNvPr id="7" name="Slide Number Placeholder 6"/>
          <p:cNvSpPr>
            <a:spLocks noGrp="1"/>
          </p:cNvSpPr>
          <p:nvPr>
            <p:ph type="sldNum" sz="quarter" idx="12"/>
          </p:nvPr>
        </p:nvSpPr>
        <p:spPr>
          <a:xfrm>
            <a:off x="10469880" y="320040"/>
            <a:ext cx="914400" cy="320040"/>
          </a:xfrm>
        </p:spPr>
        <p:txBody>
          <a:bodyPr/>
          <a:lstStyle/>
          <a:p>
            <a:fld id="{2ECAE7FE-84A9-5343-9A93-10F64497C669}" type="slidenum">
              <a:rPr lang="en-US" smtClean="0"/>
              <a:t>‹#›</a:t>
            </a:fld>
            <a:endParaRPr lang="en-US"/>
          </a:p>
        </p:txBody>
      </p:sp>
    </p:spTree>
    <p:extLst>
      <p:ext uri="{BB962C8B-B14F-4D97-AF65-F5344CB8AC3E}">
        <p14:creationId xmlns:p14="http://schemas.microsoft.com/office/powerpoint/2010/main" val="182979454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en-US"/>
              <a:t>Click to edit Master title style</a:t>
            </a:r>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25305" y="1488985"/>
            <a:ext cx="6264350" cy="16968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04672" y="320040"/>
            <a:ext cx="3657600" cy="320040"/>
          </a:xfrm>
        </p:spPr>
        <p:txBody>
          <a:bodyPr/>
          <a:lstStyle/>
          <a:p>
            <a:fld id="{D052EDED-9080-3449-961F-F0C4F9DE6E13}" type="datetimeFigureOut">
              <a:rPr lang="en-US" smtClean="0"/>
              <a:t>8/2/22</a:t>
            </a:fld>
            <a:endParaRPr lang="en-US"/>
          </a:p>
        </p:txBody>
      </p:sp>
      <p:sp>
        <p:nvSpPr>
          <p:cNvPr id="8" name="Footer Placeholder 7"/>
          <p:cNvSpPr>
            <a:spLocks noGrp="1"/>
          </p:cNvSpPr>
          <p:nvPr>
            <p:ph type="ftr" sz="quarter" idx="11"/>
          </p:nvPr>
        </p:nvSpPr>
        <p:spPr>
          <a:xfrm>
            <a:off x="804672" y="6227064"/>
            <a:ext cx="10588752" cy="320040"/>
          </a:xfrm>
        </p:spPr>
        <p:txBody>
          <a:bodyPr/>
          <a:lstStyle/>
          <a:p>
            <a:endParaRPr lang="en-US"/>
          </a:p>
        </p:txBody>
      </p:sp>
      <p:sp>
        <p:nvSpPr>
          <p:cNvPr id="9" name="Slide Number Placeholder 8"/>
          <p:cNvSpPr>
            <a:spLocks noGrp="1"/>
          </p:cNvSpPr>
          <p:nvPr>
            <p:ph type="sldNum" sz="quarter" idx="12"/>
          </p:nvPr>
        </p:nvSpPr>
        <p:spPr>
          <a:xfrm>
            <a:off x="10469880" y="320040"/>
            <a:ext cx="914400" cy="320040"/>
          </a:xfrm>
        </p:spPr>
        <p:txBody>
          <a:bodyPr/>
          <a:lstStyle/>
          <a:p>
            <a:fld id="{2ECAE7FE-84A9-5343-9A93-10F64497C669}" type="slidenum">
              <a:rPr lang="en-US" smtClean="0"/>
              <a:t>‹#›</a:t>
            </a:fld>
            <a:endParaRPr lang="en-US"/>
          </a:p>
        </p:txBody>
      </p:sp>
    </p:spTree>
    <p:extLst>
      <p:ext uri="{BB962C8B-B14F-4D97-AF65-F5344CB8AC3E}">
        <p14:creationId xmlns:p14="http://schemas.microsoft.com/office/powerpoint/2010/main" val="336665755"/>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D052EDED-9080-3449-961F-F0C4F9DE6E13}" type="datetimeFigureOut">
              <a:rPr lang="en-US" smtClean="0"/>
              <a:t>8/2/22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CAE7FE-84A9-5343-9A93-10F64497C669}" type="slidenum">
              <a:rPr lang="en-US" smtClean="0"/>
              <a:t>‹#›</a:t>
            </a:fld>
            <a:endParaRPr lang="en-US"/>
          </a:p>
        </p:txBody>
      </p:sp>
    </p:spTree>
    <p:extLst>
      <p:ext uri="{BB962C8B-B14F-4D97-AF65-F5344CB8AC3E}">
        <p14:creationId xmlns:p14="http://schemas.microsoft.com/office/powerpoint/2010/main" val="2705348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D052EDED-9080-3449-961F-F0C4F9DE6E13}" type="datetimeFigureOut">
              <a:rPr lang="en-US" smtClean="0"/>
              <a:t>8/2/22</a:t>
            </a:fld>
            <a:endParaRPr lang="en-US"/>
          </a:p>
        </p:txBody>
      </p:sp>
      <p:sp>
        <p:nvSpPr>
          <p:cNvPr id="3" name="Footer Placeholder 2"/>
          <p:cNvSpPr>
            <a:spLocks noGrp="1"/>
          </p:cNvSpPr>
          <p:nvPr>
            <p:ph type="ftr" sz="quarter" idx="11"/>
          </p:nvPr>
        </p:nvSpPr>
        <p:spPr>
          <a:xfrm>
            <a:off x="804672" y="6227064"/>
            <a:ext cx="10588752" cy="320040"/>
          </a:xfrm>
        </p:spPr>
        <p:txBody>
          <a:bodyPr/>
          <a:lstStyle/>
          <a:p>
            <a:endParaRPr lang="en-US"/>
          </a:p>
        </p:txBody>
      </p:sp>
      <p:sp>
        <p:nvSpPr>
          <p:cNvPr id="4" name="Slide Number Placeholder 3"/>
          <p:cNvSpPr>
            <a:spLocks noGrp="1"/>
          </p:cNvSpPr>
          <p:nvPr>
            <p:ph type="sldNum" sz="quarter" idx="12"/>
          </p:nvPr>
        </p:nvSpPr>
        <p:spPr>
          <a:xfrm>
            <a:off x="10469880" y="320040"/>
            <a:ext cx="914400" cy="320040"/>
          </a:xfrm>
        </p:spPr>
        <p:txBody>
          <a:bodyPr/>
          <a:lstStyle/>
          <a:p>
            <a:fld id="{2ECAE7FE-84A9-5343-9A93-10F64497C669}" type="slidenum">
              <a:rPr lang="en-US" smtClean="0"/>
              <a:t>‹#›</a:t>
            </a:fld>
            <a:endParaRPr lang="en-US"/>
          </a:p>
        </p:txBody>
      </p:sp>
    </p:spTree>
    <p:extLst>
      <p:ext uri="{BB962C8B-B14F-4D97-AF65-F5344CB8AC3E}">
        <p14:creationId xmlns:p14="http://schemas.microsoft.com/office/powerpoint/2010/main" val="1325508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en-US"/>
              <a:t>Click to edit Master title style</a:t>
            </a:r>
          </a:p>
        </p:txBody>
      </p:sp>
      <p:sp>
        <p:nvSpPr>
          <p:cNvPr id="3" name="Content Placeholder 2"/>
          <p:cNvSpPr>
            <a:spLocks noGrp="1"/>
          </p:cNvSpPr>
          <p:nvPr>
            <p:ph idx="1"/>
          </p:nvPr>
        </p:nvSpPr>
        <p:spPr>
          <a:xfrm>
            <a:off x="5109983" y="802809"/>
            <a:ext cx="6275035" cy="524994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052EDED-9080-3449-961F-F0C4F9DE6E13}" type="datetimeFigureOut">
              <a:rPr lang="en-US" smtClean="0"/>
              <a:t>8/2/22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CAE7FE-84A9-5343-9A93-10F64497C669}" type="slidenum">
              <a:rPr lang="en-US" smtClean="0"/>
              <a:t>‹#›</a:t>
            </a:fld>
            <a:endParaRPr lang="en-US"/>
          </a:p>
        </p:txBody>
      </p:sp>
    </p:spTree>
    <p:extLst>
      <p:ext uri="{BB962C8B-B14F-4D97-AF65-F5344CB8AC3E}">
        <p14:creationId xmlns:p14="http://schemas.microsoft.com/office/powerpoint/2010/main" val="207333789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en-US"/>
              <a:t>Click to edit Master title style</a:t>
            </a:r>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04672" y="320040"/>
            <a:ext cx="3657600" cy="320040"/>
          </a:xfrm>
        </p:spPr>
        <p:txBody>
          <a:bodyPr/>
          <a:lstStyle/>
          <a:p>
            <a:fld id="{D052EDED-9080-3449-961F-F0C4F9DE6E13}" type="datetimeFigureOut">
              <a:rPr lang="en-US" smtClean="0"/>
              <a:t>8/2/22</a:t>
            </a:fld>
            <a:endParaRPr lang="en-US"/>
          </a:p>
        </p:txBody>
      </p:sp>
      <p:sp>
        <p:nvSpPr>
          <p:cNvPr id="6" name="Footer Placeholder 5"/>
          <p:cNvSpPr>
            <a:spLocks noGrp="1"/>
          </p:cNvSpPr>
          <p:nvPr>
            <p:ph type="ftr" sz="quarter" idx="11"/>
          </p:nvPr>
        </p:nvSpPr>
        <p:spPr>
          <a:xfrm>
            <a:off x="804672" y="6227064"/>
            <a:ext cx="5942203" cy="320040"/>
          </a:xfrm>
        </p:spPr>
        <p:txBody>
          <a:bodyPr/>
          <a:lstStyle/>
          <a:p>
            <a:endParaRPr lang="en-US"/>
          </a:p>
        </p:txBody>
      </p:sp>
      <p:sp>
        <p:nvSpPr>
          <p:cNvPr id="7" name="Slide Number Placeholder 6"/>
          <p:cNvSpPr>
            <a:spLocks noGrp="1"/>
          </p:cNvSpPr>
          <p:nvPr>
            <p:ph type="sldNum" sz="quarter" idx="12"/>
          </p:nvPr>
        </p:nvSpPr>
        <p:spPr>
          <a:xfrm>
            <a:off x="5828377" y="320040"/>
            <a:ext cx="914400" cy="320040"/>
          </a:xfrm>
        </p:spPr>
        <p:txBody>
          <a:bodyPr/>
          <a:lstStyle/>
          <a:p>
            <a:fld id="{2ECAE7FE-84A9-5343-9A93-10F64497C669}" type="slidenum">
              <a:rPr lang="en-US" smtClean="0"/>
              <a:t>‹#›</a:t>
            </a:fld>
            <a:endParaRPr lang="en-US"/>
          </a:p>
        </p:txBody>
      </p:sp>
    </p:spTree>
    <p:extLst>
      <p:ext uri="{BB962C8B-B14F-4D97-AF65-F5344CB8AC3E}">
        <p14:creationId xmlns:p14="http://schemas.microsoft.com/office/powerpoint/2010/main" val="3434692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n-US"/>
              <a:t>Click to edit Master title style</a:t>
            </a:r>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D052EDED-9080-3449-961F-F0C4F9DE6E13}" type="datetimeFigureOut">
              <a:rPr lang="en-US" smtClean="0"/>
              <a:t>8/2/22</a:t>
            </a:fld>
            <a:endParaRPr lang="en-US"/>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2ECAE7FE-84A9-5343-9A93-10F64497C669}" type="slidenum">
              <a:rPr lang="en-US" smtClean="0"/>
              <a:t>‹#›</a:t>
            </a:fld>
            <a:endParaRPr lang="en-US"/>
          </a:p>
        </p:txBody>
      </p:sp>
    </p:spTree>
    <p:extLst>
      <p:ext uri="{BB962C8B-B14F-4D97-AF65-F5344CB8AC3E}">
        <p14:creationId xmlns:p14="http://schemas.microsoft.com/office/powerpoint/2010/main" val="3025684330"/>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hyperlink" Target="https://lolhs.pasco.k12.fl.us/be-a-volunteer-for-the-2019-2020-school-year/" TargetMode="Externa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hyperlink" Target="mailto:jusry@pasco.k12.fl.us"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DAE3342-9DFC-49D4-B09C-25E3107693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1" name="Freeform 5">
              <a:extLst>
                <a:ext uri="{FF2B5EF4-FFF2-40B4-BE49-F238E27FC236}">
                  <a16:creationId xmlns:a16="http://schemas.microsoft.com/office/drawing/2014/main" id="{E49E0D20-8423-4612-99A5-14AEF8F6BB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57C2C108-5A30-48CA-9203-56747AEB7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1A343912-2EFC-408E-A862-5C9BF108DC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AA50D1CF-9DAE-4CF6-B829-E66CEE9D5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FE5799A4-0568-433E-BF41-752CF516A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CDBB86ED-F16F-4C28-BDD5-72D771176F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3347939E-8B76-4CFC-B2EC-63A7E22783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FA1DD132-02E4-4CD3-B496-BFF924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710BDA52-A7D7-4E4E-9F36-EC8F983EA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B1BDF852-319F-42B8-9A50-7C9A9387CD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3AACE376-C01E-4F1F-91B7-39D0274BFE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7F612F4C-050E-459D-9771-ED088374A5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94E4211B-3E41-4905-8F4E-76811B9E5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6AEC87EE-0CB8-43DE-8FEB-4586A92E80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277C1C5D-7BDC-47E4-8B81-C3C4AE949B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7A2A6EF8-9768-4478-9CD3-DFA547CEFC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1FD9091C-E8FA-4ADA-937F-A74426ED1B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B69923E7-63C4-47CE-956E-09D384D4FE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A2576784-872E-494C-A041-0E346226B7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1" name="Group 30">
            <a:extLst>
              <a:ext uri="{FF2B5EF4-FFF2-40B4-BE49-F238E27FC236}">
                <a16:creationId xmlns:a16="http://schemas.microsoft.com/office/drawing/2014/main" id="{B54F73D8-62C2-4127-9D19-01219BBB99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32" name="Rectangle 31">
              <a:extLst>
                <a:ext uri="{FF2B5EF4-FFF2-40B4-BE49-F238E27FC236}">
                  <a16:creationId xmlns:a16="http://schemas.microsoft.com/office/drawing/2014/main" id="{CFD8CA02-9BE5-4B82-8129-6EF6184024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Isosceles Triangle 32">
              <a:extLst>
                <a:ext uri="{FF2B5EF4-FFF2-40B4-BE49-F238E27FC236}">
                  <a16:creationId xmlns:a16="http://schemas.microsoft.com/office/drawing/2014/main" id="{01515E68-030C-4313-B300-35253163D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33">
              <a:extLst>
                <a:ext uri="{FF2B5EF4-FFF2-40B4-BE49-F238E27FC236}">
                  <a16:creationId xmlns:a16="http://schemas.microsoft.com/office/drawing/2014/main" id="{1937725F-1DDF-4225-937E-106DBB047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36" name="Rectangle 35">
            <a:extLst>
              <a:ext uri="{FF2B5EF4-FFF2-40B4-BE49-F238E27FC236}">
                <a16:creationId xmlns:a16="http://schemas.microsoft.com/office/drawing/2014/main" id="{DA04DBF5-8916-4A95-8F12-870B9CFB92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073762E0-2DD8-45BD-9EB6-CA5154A510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39" name="Freeform 5">
              <a:extLst>
                <a:ext uri="{FF2B5EF4-FFF2-40B4-BE49-F238E27FC236}">
                  <a16:creationId xmlns:a16="http://schemas.microsoft.com/office/drawing/2014/main" id="{B9FD3837-AEE7-4B5B-82B3-3951DE1B68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6">
              <a:extLst>
                <a:ext uri="{FF2B5EF4-FFF2-40B4-BE49-F238E27FC236}">
                  <a16:creationId xmlns:a16="http://schemas.microsoft.com/office/drawing/2014/main" id="{F778B3BD-7B76-4989-BB6C-F50B089C34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7">
              <a:extLst>
                <a:ext uri="{FF2B5EF4-FFF2-40B4-BE49-F238E27FC236}">
                  <a16:creationId xmlns:a16="http://schemas.microsoft.com/office/drawing/2014/main" id="{DC77AAC1-76D2-46B0-AE46-91C8C3AC57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8">
              <a:extLst>
                <a:ext uri="{FF2B5EF4-FFF2-40B4-BE49-F238E27FC236}">
                  <a16:creationId xmlns:a16="http://schemas.microsoft.com/office/drawing/2014/main" id="{1BB54049-1401-43CD-A970-1E026BD5CB5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9">
              <a:extLst>
                <a:ext uri="{FF2B5EF4-FFF2-40B4-BE49-F238E27FC236}">
                  <a16:creationId xmlns:a16="http://schemas.microsoft.com/office/drawing/2014/main" id="{55EDB9E9-84DE-4BC8-9D3C-A02B90B962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10">
              <a:extLst>
                <a:ext uri="{FF2B5EF4-FFF2-40B4-BE49-F238E27FC236}">
                  <a16:creationId xmlns:a16="http://schemas.microsoft.com/office/drawing/2014/main" id="{2C96582F-8723-44BC-BDC1-62D8FBDE3D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11">
              <a:extLst>
                <a:ext uri="{FF2B5EF4-FFF2-40B4-BE49-F238E27FC236}">
                  <a16:creationId xmlns:a16="http://schemas.microsoft.com/office/drawing/2014/main" id="{DC381B08-A485-45D0-8C29-C2AB10B04B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12">
              <a:extLst>
                <a:ext uri="{FF2B5EF4-FFF2-40B4-BE49-F238E27FC236}">
                  <a16:creationId xmlns:a16="http://schemas.microsoft.com/office/drawing/2014/main" id="{DBB2158D-DAF7-4689-A44E-3E5032B8862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13">
              <a:extLst>
                <a:ext uri="{FF2B5EF4-FFF2-40B4-BE49-F238E27FC236}">
                  <a16:creationId xmlns:a16="http://schemas.microsoft.com/office/drawing/2014/main" id="{5AC96EEC-F774-41C8-8679-C1217EC5E1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14">
              <a:extLst>
                <a:ext uri="{FF2B5EF4-FFF2-40B4-BE49-F238E27FC236}">
                  <a16:creationId xmlns:a16="http://schemas.microsoft.com/office/drawing/2014/main" id="{ED08285C-CDBB-4DD6-A69D-4432B668AE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15">
              <a:extLst>
                <a:ext uri="{FF2B5EF4-FFF2-40B4-BE49-F238E27FC236}">
                  <a16:creationId xmlns:a16="http://schemas.microsoft.com/office/drawing/2014/main" id="{87BB7B9B-327A-4D4D-AB93-11CB044ACA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16">
              <a:extLst>
                <a:ext uri="{FF2B5EF4-FFF2-40B4-BE49-F238E27FC236}">
                  <a16:creationId xmlns:a16="http://schemas.microsoft.com/office/drawing/2014/main" id="{360F57D7-4501-41A6-BA54-99E121136F5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17">
              <a:extLst>
                <a:ext uri="{FF2B5EF4-FFF2-40B4-BE49-F238E27FC236}">
                  <a16:creationId xmlns:a16="http://schemas.microsoft.com/office/drawing/2014/main" id="{C37AD4AC-CE9F-4C58-A4E2-D48E2FA821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18">
              <a:extLst>
                <a:ext uri="{FF2B5EF4-FFF2-40B4-BE49-F238E27FC236}">
                  <a16:creationId xmlns:a16="http://schemas.microsoft.com/office/drawing/2014/main" id="{15EE3167-7FBB-48A3-8450-E72B525E8B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19">
              <a:extLst>
                <a:ext uri="{FF2B5EF4-FFF2-40B4-BE49-F238E27FC236}">
                  <a16:creationId xmlns:a16="http://schemas.microsoft.com/office/drawing/2014/main" id="{C23095D8-5DD6-4F0A-BD74-ED5FB47F93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20">
              <a:extLst>
                <a:ext uri="{FF2B5EF4-FFF2-40B4-BE49-F238E27FC236}">
                  <a16:creationId xmlns:a16="http://schemas.microsoft.com/office/drawing/2014/main" id="{2A1F0E1B-819A-4255-B8AF-081106162B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21">
              <a:extLst>
                <a:ext uri="{FF2B5EF4-FFF2-40B4-BE49-F238E27FC236}">
                  <a16:creationId xmlns:a16="http://schemas.microsoft.com/office/drawing/2014/main" id="{B167A410-29E3-4850-BEDC-B1362187FB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22">
              <a:extLst>
                <a:ext uri="{FF2B5EF4-FFF2-40B4-BE49-F238E27FC236}">
                  <a16:creationId xmlns:a16="http://schemas.microsoft.com/office/drawing/2014/main" id="{C809901A-3E02-4D2E-93C9-3F527EE975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23">
              <a:extLst>
                <a:ext uri="{FF2B5EF4-FFF2-40B4-BE49-F238E27FC236}">
                  <a16:creationId xmlns:a16="http://schemas.microsoft.com/office/drawing/2014/main" id="{6CD60056-ABC2-4076-B99B-A10B08D5F0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pic>
        <p:nvPicPr>
          <p:cNvPr id="5" name="Picture 4" descr="A picture containing sky&#10;&#10;Description automatically generated">
            <a:extLst>
              <a:ext uri="{FF2B5EF4-FFF2-40B4-BE49-F238E27FC236}">
                <a16:creationId xmlns:a16="http://schemas.microsoft.com/office/drawing/2014/main" id="{2A8CA601-E70D-3126-3C00-09BB0631F345}"/>
              </a:ext>
            </a:extLst>
          </p:cNvPr>
          <p:cNvPicPr>
            <a:picLocks noChangeAspect="1"/>
          </p:cNvPicPr>
          <p:nvPr/>
        </p:nvPicPr>
        <p:blipFill rotWithShape="1">
          <a:blip r:embed="rId3"/>
          <a:srcRect t="19385" r="-1" b="19157"/>
          <a:stretch/>
        </p:blipFill>
        <p:spPr>
          <a:xfrm>
            <a:off x="1" y="10"/>
            <a:ext cx="12191695" cy="4120995"/>
          </a:xfrm>
          <a:prstGeom prst="rect">
            <a:avLst/>
          </a:prstGeom>
          <a:ln w="12700">
            <a:noFill/>
          </a:ln>
        </p:spPr>
      </p:pic>
      <p:grpSp>
        <p:nvGrpSpPr>
          <p:cNvPr id="59" name="Group 58">
            <a:extLst>
              <a:ext uri="{FF2B5EF4-FFF2-40B4-BE49-F238E27FC236}">
                <a16:creationId xmlns:a16="http://schemas.microsoft.com/office/drawing/2014/main" id="{D47EAB90-DF6D-419E-92FC-8F9B900DA3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4206292"/>
            <a:ext cx="12192755" cy="1771275"/>
            <a:chOff x="1" y="3893141"/>
            <a:chExt cx="12192755" cy="1771275"/>
          </a:xfrm>
        </p:grpSpPr>
        <p:sp>
          <p:nvSpPr>
            <p:cNvPr id="60" name="Isosceles Triangle 39">
              <a:extLst>
                <a:ext uri="{FF2B5EF4-FFF2-40B4-BE49-F238E27FC236}">
                  <a16:creationId xmlns:a16="http://schemas.microsoft.com/office/drawing/2014/main" id="{631BC384-797E-4F79-A628-36053708BC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91972066-EBE9-40A7-9650-AF6A838AC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3893141"/>
              <a:ext cx="12192755" cy="14202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p:cNvSpPr txBox="1"/>
          <p:nvPr/>
        </p:nvSpPr>
        <p:spPr>
          <a:xfrm>
            <a:off x="670451" y="4314265"/>
            <a:ext cx="10755363" cy="982050"/>
          </a:xfrm>
          <a:prstGeom prst="rect">
            <a:avLst/>
          </a:prstGeom>
        </p:spPr>
        <p:txBody>
          <a:bodyPr vert="horz" lIns="228600" tIns="228600" rIns="228600" bIns="0" rtlCol="0" anchor="b">
            <a:normAutofit fontScale="77500" lnSpcReduction="20000"/>
          </a:bodyPr>
          <a:lstStyle/>
          <a:p>
            <a:pPr algn="ctr" defTabSz="914400">
              <a:lnSpc>
                <a:spcPct val="80000"/>
              </a:lnSpc>
              <a:spcBef>
                <a:spcPct val="0"/>
              </a:spcBef>
              <a:spcAft>
                <a:spcPts val="600"/>
              </a:spcAft>
            </a:pPr>
            <a:r>
              <a:rPr lang="en-US" sz="1600" spc="-150">
                <a:solidFill>
                  <a:srgbClr val="FFFEFF"/>
                </a:solidFill>
                <a:latin typeface="+mj-lt"/>
                <a:ea typeface="+mj-ea"/>
                <a:cs typeface="+mj-cs"/>
              </a:rPr>
              <a:t> </a:t>
            </a:r>
            <a:r>
              <a:rPr lang="en-US" sz="4400" spc="-150">
                <a:solidFill>
                  <a:srgbClr val="FFFEFF"/>
                </a:solidFill>
                <a:latin typeface="+mj-lt"/>
                <a:ea typeface="+mj-ea"/>
                <a:cs typeface="+mj-cs"/>
              </a:rPr>
              <a:t>      6th Grade Parent University</a:t>
            </a:r>
          </a:p>
          <a:p>
            <a:pPr algn="ctr" defTabSz="914400">
              <a:lnSpc>
                <a:spcPct val="80000"/>
              </a:lnSpc>
              <a:spcBef>
                <a:spcPct val="0"/>
              </a:spcBef>
              <a:spcAft>
                <a:spcPts val="600"/>
              </a:spcAft>
            </a:pPr>
            <a:r>
              <a:rPr lang="en-US" sz="4400" spc="-150">
                <a:solidFill>
                  <a:srgbClr val="FFFEFF"/>
                </a:solidFill>
                <a:latin typeface="+mj-lt"/>
                <a:ea typeface="+mj-ea"/>
                <a:cs typeface="+mj-cs"/>
              </a:rPr>
              <a:t>      Pasco Middle 2022-2023</a:t>
            </a:r>
          </a:p>
        </p:txBody>
      </p:sp>
    </p:spTree>
    <p:extLst>
      <p:ext uri="{BB962C8B-B14F-4D97-AF65-F5344CB8AC3E}">
        <p14:creationId xmlns:p14="http://schemas.microsoft.com/office/powerpoint/2010/main" val="6304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C1A93-D7A6-4883-B788-4577F9120C60}"/>
              </a:ext>
            </a:extLst>
          </p:cNvPr>
          <p:cNvSpPr>
            <a:spLocks noGrp="1"/>
          </p:cNvSpPr>
          <p:nvPr>
            <p:ph type="title"/>
          </p:nvPr>
        </p:nvSpPr>
        <p:spPr/>
        <p:txBody>
          <a:bodyPr>
            <a:normAutofit fontScale="90000"/>
          </a:bodyPr>
          <a:lstStyle/>
          <a:p>
            <a:r>
              <a:rPr lang="en-US"/>
              <a:t>Drop-off and Pick-up Procedures</a:t>
            </a:r>
            <a:br>
              <a:rPr lang="en-US"/>
            </a:br>
            <a:r>
              <a:rPr lang="en-US"/>
              <a:t>Carline</a:t>
            </a:r>
          </a:p>
        </p:txBody>
      </p:sp>
      <p:sp>
        <p:nvSpPr>
          <p:cNvPr id="3" name="TextBox 2">
            <a:extLst>
              <a:ext uri="{FF2B5EF4-FFF2-40B4-BE49-F238E27FC236}">
                <a16:creationId xmlns:a16="http://schemas.microsoft.com/office/drawing/2014/main" id="{AD03EDB4-DBE6-443A-AF3E-1D415796C230}"/>
              </a:ext>
            </a:extLst>
          </p:cNvPr>
          <p:cNvSpPr txBox="1"/>
          <p:nvPr/>
        </p:nvSpPr>
        <p:spPr>
          <a:xfrm>
            <a:off x="5058975" y="1129355"/>
            <a:ext cx="2743199"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Student Drop- Off</a:t>
            </a:r>
          </a:p>
          <a:p>
            <a:pPr marL="285750" indent="-285750">
              <a:buFont typeface="Arial"/>
              <a:buChar char="•"/>
            </a:pPr>
            <a:r>
              <a:rPr lang="en-US"/>
              <a:t>Students can be dropped off in the car loop at 6:45am in the morning  before school begins</a:t>
            </a:r>
          </a:p>
          <a:p>
            <a:pPr marL="285750" indent="-285750">
              <a:buFont typeface="Arial"/>
              <a:buChar char="•"/>
            </a:pPr>
            <a:endParaRPr lang="en-US"/>
          </a:p>
          <a:p>
            <a:pPr marL="285750" indent="-285750">
              <a:buFont typeface="Arial"/>
              <a:buChar char="•"/>
            </a:pPr>
            <a:r>
              <a:rPr lang="en-US"/>
              <a:t>Please keep the line moving to ensure no students are late for class, please pull all the way up to the front of the line before your child leaves the vehicle</a:t>
            </a:r>
          </a:p>
          <a:p>
            <a:pPr marL="285750" indent="-285750">
              <a:buFont typeface="Arial"/>
              <a:buChar char="•"/>
            </a:pPr>
            <a:endParaRPr lang="en-US"/>
          </a:p>
        </p:txBody>
      </p:sp>
      <p:sp>
        <p:nvSpPr>
          <p:cNvPr id="4" name="TextBox 3">
            <a:extLst>
              <a:ext uri="{FF2B5EF4-FFF2-40B4-BE49-F238E27FC236}">
                <a16:creationId xmlns:a16="http://schemas.microsoft.com/office/drawing/2014/main" id="{31884036-C655-4608-9971-D132774EA047}"/>
              </a:ext>
            </a:extLst>
          </p:cNvPr>
          <p:cNvSpPr txBox="1"/>
          <p:nvPr/>
        </p:nvSpPr>
        <p:spPr>
          <a:xfrm>
            <a:off x="8295687" y="346491"/>
            <a:ext cx="2743199" cy="64633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Student Pick-Up</a:t>
            </a:r>
          </a:p>
          <a:p>
            <a:pPr marL="285750" indent="-285750">
              <a:buFont typeface="Arial"/>
              <a:buChar char="•"/>
            </a:pPr>
            <a:r>
              <a:rPr lang="en-US"/>
              <a:t>Afternoon pick-up will have one line running with a second lane for passing only. </a:t>
            </a:r>
          </a:p>
          <a:p>
            <a:pPr marL="285750" indent="-285750">
              <a:buFont typeface="Arial"/>
              <a:buChar char="•"/>
            </a:pPr>
            <a:endParaRPr lang="en-US"/>
          </a:p>
          <a:p>
            <a:pPr marL="285750" indent="-285750">
              <a:buFont typeface="Arial"/>
              <a:buChar char="•"/>
            </a:pPr>
            <a:r>
              <a:rPr lang="en-US"/>
              <a:t>Parent must contact the text the Google Voice </a:t>
            </a:r>
            <a:r>
              <a:rPr lang="en-US" b="1" i="0">
                <a:solidFill>
                  <a:srgbClr val="000000"/>
                </a:solidFill>
                <a:effectLst/>
                <a:latin typeface="Times" panose="02020603050405020304" pitchFamily="18" charset="0"/>
              </a:rPr>
              <a:t>352-469-0093 </a:t>
            </a:r>
            <a:r>
              <a:rPr lang="en-US"/>
              <a:t>to tell the school they have arrived. </a:t>
            </a:r>
          </a:p>
          <a:p>
            <a:pPr marL="285750" indent="-285750">
              <a:buFont typeface="Arial"/>
              <a:buChar char="•"/>
            </a:pPr>
            <a:endParaRPr lang="en-US"/>
          </a:p>
          <a:p>
            <a:pPr marL="285750" indent="-285750">
              <a:buFont typeface="Arial"/>
              <a:buChar char="•"/>
            </a:pPr>
            <a:r>
              <a:rPr lang="en-US"/>
              <a:t>Student names are called from the caller and then they will come to your vehicle</a:t>
            </a:r>
          </a:p>
          <a:p>
            <a:pPr marL="285750" indent="-285750">
              <a:buFont typeface="Arial"/>
              <a:buChar char="•"/>
            </a:pPr>
            <a:endParaRPr lang="en-US"/>
          </a:p>
          <a:p>
            <a:pPr marL="285750" indent="-285750">
              <a:buFont typeface="Arial"/>
              <a:buChar char="•"/>
            </a:pPr>
            <a:r>
              <a:rPr lang="en-US"/>
              <a:t>Students are not permitted to cross the parking lot for safety reasons.</a:t>
            </a:r>
          </a:p>
          <a:p>
            <a:endParaRPr lang="en-US" b="1"/>
          </a:p>
        </p:txBody>
      </p:sp>
    </p:spTree>
    <p:extLst>
      <p:ext uri="{BB962C8B-B14F-4D97-AF65-F5344CB8AC3E}">
        <p14:creationId xmlns:p14="http://schemas.microsoft.com/office/powerpoint/2010/main" val="14797931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5E1AC81-83F2-45A8-9054-15570F4E25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0" name="Freeform 5">
              <a:extLst>
                <a:ext uri="{FF2B5EF4-FFF2-40B4-BE49-F238E27FC236}">
                  <a16:creationId xmlns:a16="http://schemas.microsoft.com/office/drawing/2014/main" id="{B15AA7C5-9BFE-4B90-A119-467AFACE9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 name="Freeform 6">
              <a:extLst>
                <a:ext uri="{FF2B5EF4-FFF2-40B4-BE49-F238E27FC236}">
                  <a16:creationId xmlns:a16="http://schemas.microsoft.com/office/drawing/2014/main" id="{944AB87D-35AF-4719-9940-5822E7702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7">
              <a:extLst>
                <a:ext uri="{FF2B5EF4-FFF2-40B4-BE49-F238E27FC236}">
                  <a16:creationId xmlns:a16="http://schemas.microsoft.com/office/drawing/2014/main" id="{E8B33BE3-7890-4628-9322-7EFBA3375B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8">
              <a:extLst>
                <a:ext uri="{FF2B5EF4-FFF2-40B4-BE49-F238E27FC236}">
                  <a16:creationId xmlns:a16="http://schemas.microsoft.com/office/drawing/2014/main" id="{01AD3ECF-519E-45E2-99DA-F5C1B50715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 name="Freeform 9">
              <a:extLst>
                <a:ext uri="{FF2B5EF4-FFF2-40B4-BE49-F238E27FC236}">
                  <a16:creationId xmlns:a16="http://schemas.microsoft.com/office/drawing/2014/main" id="{C050E700-0FF1-4D25-B54C-84BA04FCDC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10">
              <a:extLst>
                <a:ext uri="{FF2B5EF4-FFF2-40B4-BE49-F238E27FC236}">
                  <a16:creationId xmlns:a16="http://schemas.microsoft.com/office/drawing/2014/main" id="{720D9C11-F5C9-41B0-B2F2-EE20BC3D0C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1">
              <a:extLst>
                <a:ext uri="{FF2B5EF4-FFF2-40B4-BE49-F238E27FC236}">
                  <a16:creationId xmlns:a16="http://schemas.microsoft.com/office/drawing/2014/main" id="{623A9DA0-857E-4CDE-80EA-F30F1CE55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2">
              <a:extLst>
                <a:ext uri="{FF2B5EF4-FFF2-40B4-BE49-F238E27FC236}">
                  <a16:creationId xmlns:a16="http://schemas.microsoft.com/office/drawing/2014/main" id="{C48B8F4C-2C83-46F6-AFCD-58166AEB18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3">
              <a:extLst>
                <a:ext uri="{FF2B5EF4-FFF2-40B4-BE49-F238E27FC236}">
                  <a16:creationId xmlns:a16="http://schemas.microsoft.com/office/drawing/2014/main" id="{234C3795-C44D-41A7-A8F6-891387A66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4">
              <a:extLst>
                <a:ext uri="{FF2B5EF4-FFF2-40B4-BE49-F238E27FC236}">
                  <a16:creationId xmlns:a16="http://schemas.microsoft.com/office/drawing/2014/main" id="{91CC36F4-5DFA-4954-B354-97B180E98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5">
              <a:extLst>
                <a:ext uri="{FF2B5EF4-FFF2-40B4-BE49-F238E27FC236}">
                  <a16:creationId xmlns:a16="http://schemas.microsoft.com/office/drawing/2014/main" id="{7087A08E-C024-457D-8F99-1F340CED61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6">
              <a:extLst>
                <a:ext uri="{FF2B5EF4-FFF2-40B4-BE49-F238E27FC236}">
                  <a16:creationId xmlns:a16="http://schemas.microsoft.com/office/drawing/2014/main" id="{61CFBC61-7F57-45D7-860E-BF51B0EDA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7">
              <a:extLst>
                <a:ext uri="{FF2B5EF4-FFF2-40B4-BE49-F238E27FC236}">
                  <a16:creationId xmlns:a16="http://schemas.microsoft.com/office/drawing/2014/main" id="{2591C3DB-4880-431E-BC3D-37F1378AC5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8">
              <a:extLst>
                <a:ext uri="{FF2B5EF4-FFF2-40B4-BE49-F238E27FC236}">
                  <a16:creationId xmlns:a16="http://schemas.microsoft.com/office/drawing/2014/main" id="{79557EFE-4199-4E24-8A13-1B9CC1715A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9">
              <a:extLst>
                <a:ext uri="{FF2B5EF4-FFF2-40B4-BE49-F238E27FC236}">
                  <a16:creationId xmlns:a16="http://schemas.microsoft.com/office/drawing/2014/main" id="{0B965615-6052-4907-A136-9CAD14604C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20">
              <a:extLst>
                <a:ext uri="{FF2B5EF4-FFF2-40B4-BE49-F238E27FC236}">
                  <a16:creationId xmlns:a16="http://schemas.microsoft.com/office/drawing/2014/main" id="{F788FFC4-205D-47C1-91E7-DD1A52E0A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6" name="Freeform 21">
              <a:extLst>
                <a:ext uri="{FF2B5EF4-FFF2-40B4-BE49-F238E27FC236}">
                  <a16:creationId xmlns:a16="http://schemas.microsoft.com/office/drawing/2014/main" id="{462FADD6-C927-46ED-A6E6-273B35C2F1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7" name="Freeform 22">
              <a:extLst>
                <a:ext uri="{FF2B5EF4-FFF2-40B4-BE49-F238E27FC236}">
                  <a16:creationId xmlns:a16="http://schemas.microsoft.com/office/drawing/2014/main" id="{AF64005E-134D-4444-9425-FB1C188985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3">
              <a:extLst>
                <a:ext uri="{FF2B5EF4-FFF2-40B4-BE49-F238E27FC236}">
                  <a16:creationId xmlns:a16="http://schemas.microsoft.com/office/drawing/2014/main" id="{E2565CA7-A8CB-463D-8D25-4F41235BC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4">
              <a:extLst>
                <a:ext uri="{FF2B5EF4-FFF2-40B4-BE49-F238E27FC236}">
                  <a16:creationId xmlns:a16="http://schemas.microsoft.com/office/drawing/2014/main" id="{41ABBFC0-4EEA-4634-A73B-945729D6B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5">
              <a:extLst>
                <a:ext uri="{FF2B5EF4-FFF2-40B4-BE49-F238E27FC236}">
                  <a16:creationId xmlns:a16="http://schemas.microsoft.com/office/drawing/2014/main" id="{E422F11F-726A-4A93-9D1B-B1400B061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2" name="Group 31">
            <a:extLst>
              <a:ext uri="{FF2B5EF4-FFF2-40B4-BE49-F238E27FC236}">
                <a16:creationId xmlns:a16="http://schemas.microsoft.com/office/drawing/2014/main" id="{FBF129BC-EA9E-4D20-898B-399F7727DFB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3" name="Rectangle 32">
              <a:extLst>
                <a:ext uri="{FF2B5EF4-FFF2-40B4-BE49-F238E27FC236}">
                  <a16:creationId xmlns:a16="http://schemas.microsoft.com/office/drawing/2014/main" id="{CFF42BAE-3249-46C8-9108-A83C87206B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4" name="Isosceles Triangle 22">
              <a:extLst>
                <a:ext uri="{FF2B5EF4-FFF2-40B4-BE49-F238E27FC236}">
                  <a16:creationId xmlns:a16="http://schemas.microsoft.com/office/drawing/2014/main" id="{4DDE2BA8-4174-4A99-BB09-0BA28F2685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Rectangle 34">
              <a:extLst>
                <a:ext uri="{FF2B5EF4-FFF2-40B4-BE49-F238E27FC236}">
                  <a16:creationId xmlns:a16="http://schemas.microsoft.com/office/drawing/2014/main" id="{4A893933-F7DD-4DA6-85C7-4CFF58741E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37" name="Rectangle 36">
            <a:extLst>
              <a:ext uri="{FF2B5EF4-FFF2-40B4-BE49-F238E27FC236}">
                <a16:creationId xmlns:a16="http://schemas.microsoft.com/office/drawing/2014/main" id="{F3C5918A-1DC5-4CF3-AA27-00AA3088AA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B786683A-6FD6-4BF7-B3B0-DC3976773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274788" y="-15796"/>
            <a:ext cx="7911916" cy="6889592"/>
          </a:xfrm>
          <a:custGeom>
            <a:avLst/>
            <a:gdLst>
              <a:gd name="connsiteX0" fmla="*/ 1144064 w 7911916"/>
              <a:gd name="connsiteY0" fmla="*/ 0 h 6889592"/>
              <a:gd name="connsiteX1" fmla="*/ 7911916 w 7911916"/>
              <a:gd name="connsiteY1" fmla="*/ 0 h 6889592"/>
              <a:gd name="connsiteX2" fmla="*/ 7911916 w 7911916"/>
              <a:gd name="connsiteY2" fmla="*/ 6889592 h 6889592"/>
              <a:gd name="connsiteX3" fmla="*/ 1282780 w 7911916"/>
              <a:gd name="connsiteY3" fmla="*/ 6889592 h 6889592"/>
              <a:gd name="connsiteX4" fmla="*/ 1021588 w 7911916"/>
              <a:gd name="connsiteY4" fmla="*/ 6461391 h 6889592"/>
              <a:gd name="connsiteX5" fmla="*/ 841264 w 7911916"/>
              <a:gd name="connsiteY5" fmla="*/ 370936 h 6889592"/>
              <a:gd name="connsiteX6" fmla="*/ 1119707 w 7911916"/>
              <a:gd name="connsiteY6" fmla="*/ 26053 h 6889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1916" h="6889592">
                <a:moveTo>
                  <a:pt x="1144064" y="0"/>
                </a:moveTo>
                <a:lnTo>
                  <a:pt x="7911916" y="0"/>
                </a:lnTo>
                <a:lnTo>
                  <a:pt x="7911916" y="6889592"/>
                </a:lnTo>
                <a:lnTo>
                  <a:pt x="1282780" y="6889592"/>
                </a:lnTo>
                <a:lnTo>
                  <a:pt x="1021588" y="6461391"/>
                </a:lnTo>
                <a:cubicBezTo>
                  <a:pt x="-73086" y="4533675"/>
                  <a:pt x="-509682" y="2192905"/>
                  <a:pt x="841264" y="370936"/>
                </a:cubicBezTo>
                <a:cubicBezTo>
                  <a:pt x="928899" y="253509"/>
                  <a:pt x="1021859" y="138477"/>
                  <a:pt x="1119707" y="26053"/>
                </a:cubicBezTo>
                <a:close/>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Shape 40">
            <a:extLst>
              <a:ext uri="{FF2B5EF4-FFF2-40B4-BE49-F238E27FC236}">
                <a16:creationId xmlns:a16="http://schemas.microsoft.com/office/drawing/2014/main" id="{05169E50-59FB-4AEE-B61D-44A882A4C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249750" y="-6726"/>
            <a:ext cx="5931659" cy="6871452"/>
          </a:xfrm>
          <a:custGeom>
            <a:avLst/>
            <a:gdLst>
              <a:gd name="connsiteX0" fmla="*/ 2429503 w 5931659"/>
              <a:gd name="connsiteY0" fmla="*/ 0 h 6871452"/>
              <a:gd name="connsiteX1" fmla="*/ 5931659 w 5931659"/>
              <a:gd name="connsiteY1" fmla="*/ 0 h 6871452"/>
              <a:gd name="connsiteX2" fmla="*/ 5931659 w 5931659"/>
              <a:gd name="connsiteY2" fmla="*/ 6871452 h 6871452"/>
              <a:gd name="connsiteX3" fmla="*/ 1302090 w 5931659"/>
              <a:gd name="connsiteY3" fmla="*/ 6871452 h 6871452"/>
              <a:gd name="connsiteX4" fmla="*/ 1257860 w 5931659"/>
              <a:gd name="connsiteY4" fmla="*/ 6820098 h 6871452"/>
              <a:gd name="connsiteX5" fmla="*/ 456609 w 5931659"/>
              <a:gd name="connsiteY5" fmla="*/ 1965059 h 6871452"/>
              <a:gd name="connsiteX6" fmla="*/ 2356353 w 5931659"/>
              <a:gd name="connsiteY6" fmla="*/ 42030 h 687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1659" h="6871452">
                <a:moveTo>
                  <a:pt x="2429503" y="0"/>
                </a:moveTo>
                <a:lnTo>
                  <a:pt x="5931659" y="0"/>
                </a:lnTo>
                <a:lnTo>
                  <a:pt x="5931659" y="6871452"/>
                </a:lnTo>
                <a:lnTo>
                  <a:pt x="1302090" y="6871452"/>
                </a:lnTo>
                <a:lnTo>
                  <a:pt x="1257860" y="6820098"/>
                </a:lnTo>
                <a:cubicBezTo>
                  <a:pt x="121068" y="5395213"/>
                  <a:pt x="-469022" y="3541076"/>
                  <a:pt x="456609" y="1965059"/>
                </a:cubicBezTo>
                <a:cubicBezTo>
                  <a:pt x="919425" y="1178905"/>
                  <a:pt x="1583566" y="524859"/>
                  <a:pt x="2356353" y="42030"/>
                </a:cubicBezTo>
                <a:close/>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Shape 42">
            <a:extLst>
              <a:ext uri="{FF2B5EF4-FFF2-40B4-BE49-F238E27FC236}">
                <a16:creationId xmlns:a16="http://schemas.microsoft.com/office/drawing/2014/main" id="{117C30F0-5A38-4B60-B632-3AF7C2780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33528" y="-3116"/>
            <a:ext cx="6766974" cy="6864232"/>
          </a:xfrm>
          <a:custGeom>
            <a:avLst/>
            <a:gdLst>
              <a:gd name="connsiteX0" fmla="*/ 2135088 w 6766974"/>
              <a:gd name="connsiteY0" fmla="*/ 0 h 6864232"/>
              <a:gd name="connsiteX1" fmla="*/ 6766974 w 6766974"/>
              <a:gd name="connsiteY1" fmla="*/ 0 h 6864232"/>
              <a:gd name="connsiteX2" fmla="*/ 6766974 w 6766974"/>
              <a:gd name="connsiteY2" fmla="*/ 6864232 h 6864232"/>
              <a:gd name="connsiteX3" fmla="*/ 1128977 w 6766974"/>
              <a:gd name="connsiteY3" fmla="*/ 6864232 h 6864232"/>
              <a:gd name="connsiteX4" fmla="*/ 1004776 w 6766974"/>
              <a:gd name="connsiteY4" fmla="*/ 6687663 h 6864232"/>
              <a:gd name="connsiteX5" fmla="*/ 709736 w 6766974"/>
              <a:gd name="connsiteY5" fmla="*/ 1521351 h 6864232"/>
              <a:gd name="connsiteX6" fmla="*/ 1896284 w 6766974"/>
              <a:gd name="connsiteY6" fmla="*/ 197391 h 686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6974" h="6864232">
                <a:moveTo>
                  <a:pt x="2135088" y="0"/>
                </a:moveTo>
                <a:lnTo>
                  <a:pt x="6766974" y="0"/>
                </a:lnTo>
                <a:lnTo>
                  <a:pt x="6766974" y="6864232"/>
                </a:lnTo>
                <a:lnTo>
                  <a:pt x="1128977" y="6864232"/>
                </a:lnTo>
                <a:lnTo>
                  <a:pt x="1004776" y="6687663"/>
                </a:lnTo>
                <a:cubicBezTo>
                  <a:pt x="-54053" y="5122098"/>
                  <a:pt x="-463081" y="3202457"/>
                  <a:pt x="709736" y="1521351"/>
                </a:cubicBezTo>
                <a:cubicBezTo>
                  <a:pt x="1045443" y="1039181"/>
                  <a:pt x="1446565" y="592246"/>
                  <a:pt x="1896284" y="197391"/>
                </a:cubicBezTo>
                <a:close/>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Shape 44">
            <a:extLst>
              <a:ext uri="{FF2B5EF4-FFF2-40B4-BE49-F238E27FC236}">
                <a16:creationId xmlns:a16="http://schemas.microsoft.com/office/drawing/2014/main" id="{A200CBA5-3F2B-4AAC-9F86-99AFECC19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3136" y="0"/>
            <a:ext cx="5238864" cy="6858000"/>
          </a:xfrm>
          <a:custGeom>
            <a:avLst/>
            <a:gdLst>
              <a:gd name="connsiteX0" fmla="*/ 2829115 w 5238864"/>
              <a:gd name="connsiteY0" fmla="*/ 0 h 6864726"/>
              <a:gd name="connsiteX1" fmla="*/ 5238864 w 5238864"/>
              <a:gd name="connsiteY1" fmla="*/ 0 h 6864726"/>
              <a:gd name="connsiteX2" fmla="*/ 5238864 w 5238864"/>
              <a:gd name="connsiteY2" fmla="*/ 6864726 h 6864726"/>
              <a:gd name="connsiteX3" fmla="*/ 1518091 w 5238864"/>
              <a:gd name="connsiteY3" fmla="*/ 6864726 h 6864726"/>
              <a:gd name="connsiteX4" fmla="*/ 1435414 w 5238864"/>
              <a:gd name="connsiteY4" fmla="*/ 6778879 h 6864726"/>
              <a:gd name="connsiteX5" fmla="*/ 406006 w 5238864"/>
              <a:gd name="connsiteY5" fmla="*/ 2093910 h 6864726"/>
              <a:gd name="connsiteX6" fmla="*/ 2559142 w 5238864"/>
              <a:gd name="connsiteY6" fmla="*/ 124487 h 6864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8864" h="6864726">
                <a:moveTo>
                  <a:pt x="2829115" y="0"/>
                </a:moveTo>
                <a:lnTo>
                  <a:pt x="5238864" y="0"/>
                </a:lnTo>
                <a:lnTo>
                  <a:pt x="5238864" y="6864726"/>
                </a:lnTo>
                <a:lnTo>
                  <a:pt x="1518091" y="6864726"/>
                </a:lnTo>
                <a:lnTo>
                  <a:pt x="1435414" y="6778879"/>
                </a:lnTo>
                <a:cubicBezTo>
                  <a:pt x="226066" y="5476104"/>
                  <a:pt x="-499346" y="3635393"/>
                  <a:pt x="406006" y="2093910"/>
                </a:cubicBezTo>
                <a:cubicBezTo>
                  <a:pt x="907547" y="1241972"/>
                  <a:pt x="1674986" y="564513"/>
                  <a:pt x="2559142" y="12448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05724A4-A9C2-46BC-B874-E4C36578B5B4}"/>
              </a:ext>
            </a:extLst>
          </p:cNvPr>
          <p:cNvSpPr>
            <a:spLocks noGrp="1"/>
          </p:cNvSpPr>
          <p:nvPr>
            <p:ph type="title"/>
          </p:nvPr>
        </p:nvSpPr>
        <p:spPr>
          <a:xfrm>
            <a:off x="7874928" y="1124998"/>
            <a:ext cx="3456122" cy="4589717"/>
          </a:xfrm>
        </p:spPr>
        <p:txBody>
          <a:bodyPr vert="horz" lIns="228600" tIns="228600" rIns="228600" bIns="228600" rtlCol="0" anchor="ctr">
            <a:normAutofit/>
          </a:bodyPr>
          <a:lstStyle/>
          <a:p>
            <a:pPr algn="l"/>
            <a:r>
              <a:rPr lang="en-US" sz="4800"/>
              <a:t>Bus Loop Procedures</a:t>
            </a:r>
          </a:p>
        </p:txBody>
      </p:sp>
      <p:sp>
        <p:nvSpPr>
          <p:cNvPr id="4" name="TextBox 3">
            <a:extLst>
              <a:ext uri="{FF2B5EF4-FFF2-40B4-BE49-F238E27FC236}">
                <a16:creationId xmlns:a16="http://schemas.microsoft.com/office/drawing/2014/main" id="{FCFB541F-995E-4066-8211-8B22B4F4C6C6}"/>
              </a:ext>
            </a:extLst>
          </p:cNvPr>
          <p:cNvSpPr txBox="1"/>
          <p:nvPr/>
        </p:nvSpPr>
        <p:spPr>
          <a:xfrm>
            <a:off x="734507" y="898072"/>
            <a:ext cx="5427137" cy="5775964"/>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marL="285750" indent="-228600" defTabSz="914400">
              <a:lnSpc>
                <a:spcPct val="110000"/>
              </a:lnSpc>
              <a:spcAft>
                <a:spcPts val="600"/>
              </a:spcAft>
              <a:buClr>
                <a:schemeClr val="accent1"/>
              </a:buClr>
              <a:buSzPct val="110000"/>
              <a:buFont typeface="Wingdings" panose="05000000000000000000" pitchFamily="2" charset="2"/>
              <a:buChar char="§"/>
            </a:pPr>
            <a:r>
              <a:rPr lang="en-US"/>
              <a:t>Students will be called by classroom/floor number to go to the buses in the afternoon</a:t>
            </a:r>
          </a:p>
          <a:p>
            <a:pPr marL="285750" indent="-228600" defTabSz="914400">
              <a:lnSpc>
                <a:spcPct val="110000"/>
              </a:lnSpc>
              <a:spcAft>
                <a:spcPts val="600"/>
              </a:spcAft>
              <a:buClr>
                <a:schemeClr val="accent1"/>
              </a:buClr>
              <a:buSzPct val="110000"/>
              <a:buFont typeface="Wingdings" panose="05000000000000000000" pitchFamily="2" charset="2"/>
              <a:buChar char="§"/>
            </a:pPr>
            <a:endParaRPr lang="en-US"/>
          </a:p>
          <a:p>
            <a:pPr marL="285750" indent="-228600" defTabSz="914400">
              <a:lnSpc>
                <a:spcPct val="110000"/>
              </a:lnSpc>
              <a:spcAft>
                <a:spcPts val="600"/>
              </a:spcAft>
              <a:buClr>
                <a:schemeClr val="accent1"/>
              </a:buClr>
              <a:buSzPct val="110000"/>
              <a:buFont typeface="Wingdings" panose="05000000000000000000" pitchFamily="2" charset="2"/>
              <a:buChar char="§"/>
            </a:pPr>
            <a:r>
              <a:rPr lang="en-US"/>
              <a:t>When students arrive to the bus loop, they can look for their bus or ask an adult with a bus roster for the location of their bus. Buses are set-up in two lines, so students need to look carefully.</a:t>
            </a:r>
          </a:p>
          <a:p>
            <a:pPr marL="57150" defTabSz="914400">
              <a:lnSpc>
                <a:spcPct val="110000"/>
              </a:lnSpc>
              <a:spcAft>
                <a:spcPts val="600"/>
              </a:spcAft>
              <a:buClr>
                <a:schemeClr val="accent1"/>
              </a:buClr>
              <a:buSzPct val="110000"/>
            </a:pPr>
            <a:endParaRPr lang="en-US"/>
          </a:p>
          <a:p>
            <a:pPr marL="285750" indent="-228600" defTabSz="914400">
              <a:lnSpc>
                <a:spcPct val="110000"/>
              </a:lnSpc>
              <a:spcAft>
                <a:spcPts val="600"/>
              </a:spcAft>
              <a:buClr>
                <a:schemeClr val="accent1"/>
              </a:buClr>
              <a:buSzPct val="110000"/>
              <a:buFont typeface="Wingdings" panose="05000000000000000000" pitchFamily="2" charset="2"/>
              <a:buChar char="§"/>
            </a:pPr>
            <a:r>
              <a:rPr lang="en-US"/>
              <a:t>Students have roughly 5 minutes (after the first week of school) to be on their bus before they are dismissed. We share buses with the high school.</a:t>
            </a:r>
          </a:p>
          <a:p>
            <a:pPr marL="285750" indent="-228600" defTabSz="914400">
              <a:lnSpc>
                <a:spcPct val="110000"/>
              </a:lnSpc>
              <a:spcAft>
                <a:spcPts val="600"/>
              </a:spcAft>
              <a:buClr>
                <a:schemeClr val="accent1"/>
              </a:buClr>
              <a:buSzPct val="110000"/>
              <a:buFont typeface="Wingdings" panose="05000000000000000000" pitchFamily="2" charset="2"/>
              <a:buChar char="§"/>
            </a:pPr>
            <a:endParaRPr lang="en-US"/>
          </a:p>
          <a:p>
            <a:pPr marL="285750" indent="-228600" defTabSz="914400">
              <a:lnSpc>
                <a:spcPct val="110000"/>
              </a:lnSpc>
              <a:spcAft>
                <a:spcPts val="600"/>
              </a:spcAft>
              <a:buClr>
                <a:schemeClr val="accent1"/>
              </a:buClr>
              <a:buSzPct val="110000"/>
              <a:buFont typeface="Wingdings" panose="05000000000000000000" pitchFamily="2" charset="2"/>
              <a:buChar char="§"/>
            </a:pPr>
            <a:r>
              <a:rPr lang="en-US"/>
              <a:t>If students miss their bus, a parent will be required to come and pick them up prior to 2:45pm</a:t>
            </a:r>
          </a:p>
          <a:p>
            <a:pPr marL="285750" indent="-228600" defTabSz="914400">
              <a:lnSpc>
                <a:spcPct val="110000"/>
              </a:lnSpc>
              <a:spcAft>
                <a:spcPts val="600"/>
              </a:spcAft>
              <a:buClr>
                <a:schemeClr val="accent1"/>
              </a:buClr>
              <a:buSzPct val="110000"/>
              <a:buFont typeface="Wingdings" panose="05000000000000000000" pitchFamily="2" charset="2"/>
              <a:buChar char="§"/>
            </a:pPr>
            <a:endParaRPr lang="en-US" sz="1400"/>
          </a:p>
          <a:p>
            <a:pPr indent="-228600" defTabSz="914400">
              <a:lnSpc>
                <a:spcPct val="110000"/>
              </a:lnSpc>
              <a:spcAft>
                <a:spcPts val="600"/>
              </a:spcAft>
              <a:buClr>
                <a:schemeClr val="accent1"/>
              </a:buClr>
              <a:buSzPct val="110000"/>
              <a:buFont typeface="Wingdings" panose="05000000000000000000" pitchFamily="2" charset="2"/>
              <a:buChar char="§"/>
            </a:pPr>
            <a:endParaRPr lang="en-US" sz="1400"/>
          </a:p>
        </p:txBody>
      </p:sp>
    </p:spTree>
    <p:extLst>
      <p:ext uri="{BB962C8B-B14F-4D97-AF65-F5344CB8AC3E}">
        <p14:creationId xmlns:p14="http://schemas.microsoft.com/office/powerpoint/2010/main" val="2414004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61" name="Group 60">
            <a:extLst>
              <a:ext uri="{FF2B5EF4-FFF2-40B4-BE49-F238E27FC236}">
                <a16:creationId xmlns:a16="http://schemas.microsoft.com/office/drawing/2014/main" id="{84DB7353-7D7A-431B-A5B6-A3845E6F2B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62" name="Freeform 5">
              <a:extLst>
                <a:ext uri="{FF2B5EF4-FFF2-40B4-BE49-F238E27FC236}">
                  <a16:creationId xmlns:a16="http://schemas.microsoft.com/office/drawing/2014/main" id="{9E8D15D6-6183-4BE1-A315-C7EC9C1A5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3" name="Freeform 6">
              <a:extLst>
                <a:ext uri="{FF2B5EF4-FFF2-40B4-BE49-F238E27FC236}">
                  <a16:creationId xmlns:a16="http://schemas.microsoft.com/office/drawing/2014/main" id="{82A253FA-4E60-4B4D-94B0-93ECFCF309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4" name="Freeform 7">
              <a:extLst>
                <a:ext uri="{FF2B5EF4-FFF2-40B4-BE49-F238E27FC236}">
                  <a16:creationId xmlns:a16="http://schemas.microsoft.com/office/drawing/2014/main" id="{E1B39AD1-11BD-457B-822C-A873607F41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65" name="Freeform 8">
              <a:extLst>
                <a:ext uri="{FF2B5EF4-FFF2-40B4-BE49-F238E27FC236}">
                  <a16:creationId xmlns:a16="http://schemas.microsoft.com/office/drawing/2014/main" id="{CC286005-78D5-4BE4-AA8B-75CDC07E78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6" name="Freeform 9">
              <a:extLst>
                <a:ext uri="{FF2B5EF4-FFF2-40B4-BE49-F238E27FC236}">
                  <a16:creationId xmlns:a16="http://schemas.microsoft.com/office/drawing/2014/main" id="{09E4A22D-7E83-4F24-97FE-931A93CAC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7" name="Freeform 10">
              <a:extLst>
                <a:ext uri="{FF2B5EF4-FFF2-40B4-BE49-F238E27FC236}">
                  <a16:creationId xmlns:a16="http://schemas.microsoft.com/office/drawing/2014/main" id="{4351E96B-8DD4-4D5E-A9F0-C47F5F3378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8" name="Freeform 11">
              <a:extLst>
                <a:ext uri="{FF2B5EF4-FFF2-40B4-BE49-F238E27FC236}">
                  <a16:creationId xmlns:a16="http://schemas.microsoft.com/office/drawing/2014/main" id="{BFF78610-2475-4756-9EC8-5DA7D8902D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9" name="Freeform 12">
              <a:extLst>
                <a:ext uri="{FF2B5EF4-FFF2-40B4-BE49-F238E27FC236}">
                  <a16:creationId xmlns:a16="http://schemas.microsoft.com/office/drawing/2014/main" id="{C7ACAE44-681D-4CBC-B2AB-E5131DF5A8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0" name="Freeform 13">
              <a:extLst>
                <a:ext uri="{FF2B5EF4-FFF2-40B4-BE49-F238E27FC236}">
                  <a16:creationId xmlns:a16="http://schemas.microsoft.com/office/drawing/2014/main" id="{CA22E4A0-73AA-4722-9C16-F3AF9A33E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1" name="Freeform 14">
              <a:extLst>
                <a:ext uri="{FF2B5EF4-FFF2-40B4-BE49-F238E27FC236}">
                  <a16:creationId xmlns:a16="http://schemas.microsoft.com/office/drawing/2014/main" id="{BB36E626-EBEB-41C0-B224-8DB049DB4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2" name="Freeform 15">
              <a:extLst>
                <a:ext uri="{FF2B5EF4-FFF2-40B4-BE49-F238E27FC236}">
                  <a16:creationId xmlns:a16="http://schemas.microsoft.com/office/drawing/2014/main" id="{D603DEC5-BED4-4DB6-A253-F61CC36742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73" name="Freeform 16">
              <a:extLst>
                <a:ext uri="{FF2B5EF4-FFF2-40B4-BE49-F238E27FC236}">
                  <a16:creationId xmlns:a16="http://schemas.microsoft.com/office/drawing/2014/main" id="{86AE9DE6-CA9A-479B-A0FB-0E1BAC7A6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74" name="Freeform 17">
              <a:extLst>
                <a:ext uri="{FF2B5EF4-FFF2-40B4-BE49-F238E27FC236}">
                  <a16:creationId xmlns:a16="http://schemas.microsoft.com/office/drawing/2014/main" id="{16CB8DC8-E75F-4574-A290-AAB7031BE8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5" name="Freeform 18">
              <a:extLst>
                <a:ext uri="{FF2B5EF4-FFF2-40B4-BE49-F238E27FC236}">
                  <a16:creationId xmlns:a16="http://schemas.microsoft.com/office/drawing/2014/main" id="{1CA657E1-3A52-4C23-AA47-EBB2D5C414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19">
              <a:extLst>
                <a:ext uri="{FF2B5EF4-FFF2-40B4-BE49-F238E27FC236}">
                  <a16:creationId xmlns:a16="http://schemas.microsoft.com/office/drawing/2014/main" id="{ED4F701B-2A93-464F-A673-54EED5C4C4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20">
              <a:extLst>
                <a:ext uri="{FF2B5EF4-FFF2-40B4-BE49-F238E27FC236}">
                  <a16:creationId xmlns:a16="http://schemas.microsoft.com/office/drawing/2014/main" id="{9977C34F-F6C9-4749-B201-7B928802D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21">
              <a:extLst>
                <a:ext uri="{FF2B5EF4-FFF2-40B4-BE49-F238E27FC236}">
                  <a16:creationId xmlns:a16="http://schemas.microsoft.com/office/drawing/2014/main" id="{3A913E6B-DBE9-4291-A34C-36069ECB8E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22">
              <a:extLst>
                <a:ext uri="{FF2B5EF4-FFF2-40B4-BE49-F238E27FC236}">
                  <a16:creationId xmlns:a16="http://schemas.microsoft.com/office/drawing/2014/main" id="{7D415C04-AB5C-4B76-9E49-EEBAEE64D0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23">
              <a:extLst>
                <a:ext uri="{FF2B5EF4-FFF2-40B4-BE49-F238E27FC236}">
                  <a16:creationId xmlns:a16="http://schemas.microsoft.com/office/drawing/2014/main" id="{151FDC11-E872-4EAE-A597-822F9FE17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82" name="Group 81">
            <a:extLst>
              <a:ext uri="{FF2B5EF4-FFF2-40B4-BE49-F238E27FC236}">
                <a16:creationId xmlns:a16="http://schemas.microsoft.com/office/drawing/2014/main" id="{1B24766B-81CA-44C7-BF11-77A12BA424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83" name="Rectangle 82">
              <a:extLst>
                <a:ext uri="{FF2B5EF4-FFF2-40B4-BE49-F238E27FC236}">
                  <a16:creationId xmlns:a16="http://schemas.microsoft.com/office/drawing/2014/main" id="{1A2F9962-DEB8-461C-8B4C-C0ED0D8A7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 name="Isosceles Triangle 83">
              <a:extLst>
                <a:ext uri="{FF2B5EF4-FFF2-40B4-BE49-F238E27FC236}">
                  <a16:creationId xmlns:a16="http://schemas.microsoft.com/office/drawing/2014/main" id="{C0672E08-EB09-4B8E-8522-24BBC2CFFD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 name="Rectangle 84">
              <a:extLst>
                <a:ext uri="{FF2B5EF4-FFF2-40B4-BE49-F238E27FC236}">
                  <a16:creationId xmlns:a16="http://schemas.microsoft.com/office/drawing/2014/main" id="{3447AB64-F3EC-4A1F-BFD4-F0F9DB3DAD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87" name="Rectangle 86">
            <a:extLst>
              <a:ext uri="{FF2B5EF4-FFF2-40B4-BE49-F238E27FC236}">
                <a16:creationId xmlns:a16="http://schemas.microsoft.com/office/drawing/2014/main" id="{3F68D903-F26B-46F9-911C-92FEC6A69E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9" name="Group 88">
            <a:extLst>
              <a:ext uri="{FF2B5EF4-FFF2-40B4-BE49-F238E27FC236}">
                <a16:creationId xmlns:a16="http://schemas.microsoft.com/office/drawing/2014/main" id="{88E6E148-E023-4954-86E3-30141DFB56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a:noFill/>
        </p:grpSpPr>
        <p:sp>
          <p:nvSpPr>
            <p:cNvPr id="90" name="Freeform 5">
              <a:extLst>
                <a:ext uri="{FF2B5EF4-FFF2-40B4-BE49-F238E27FC236}">
                  <a16:creationId xmlns:a16="http://schemas.microsoft.com/office/drawing/2014/main" id="{0D3F982F-CC17-4661-8EAF-7BC5E6735A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17000"/>
                </a:schemeClr>
              </a:solidFill>
              <a:prstDash val="solid"/>
              <a:miter lim="800000"/>
              <a:headEnd/>
              <a:tailEnd/>
            </a:ln>
          </p:spPr>
        </p:sp>
        <p:sp>
          <p:nvSpPr>
            <p:cNvPr id="91" name="Freeform 6">
              <a:extLst>
                <a:ext uri="{FF2B5EF4-FFF2-40B4-BE49-F238E27FC236}">
                  <a16:creationId xmlns:a16="http://schemas.microsoft.com/office/drawing/2014/main" id="{90D37B37-763F-44D7-AEBC-44893638DA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p:spPr>
        </p:sp>
        <p:sp>
          <p:nvSpPr>
            <p:cNvPr id="92" name="Freeform 7">
              <a:extLst>
                <a:ext uri="{FF2B5EF4-FFF2-40B4-BE49-F238E27FC236}">
                  <a16:creationId xmlns:a16="http://schemas.microsoft.com/office/drawing/2014/main" id="{37E4608D-34B6-48E2-8243-67D04B36F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18000"/>
                </a:schemeClr>
              </a:solidFill>
              <a:prstDash val="dash"/>
              <a:miter lim="800000"/>
              <a:headEnd/>
              <a:tailEnd/>
            </a:ln>
          </p:spPr>
        </p:sp>
        <p:sp>
          <p:nvSpPr>
            <p:cNvPr id="93" name="Freeform 8">
              <a:extLst>
                <a:ext uri="{FF2B5EF4-FFF2-40B4-BE49-F238E27FC236}">
                  <a16:creationId xmlns:a16="http://schemas.microsoft.com/office/drawing/2014/main" id="{F40C4AC8-50E7-49B1-8864-2CE8667010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15000"/>
                </a:schemeClr>
              </a:solidFill>
              <a:prstDash val="solid"/>
              <a:miter lim="800000"/>
              <a:headEnd/>
              <a:tailEnd/>
            </a:ln>
          </p:spPr>
        </p:sp>
        <p:sp>
          <p:nvSpPr>
            <p:cNvPr id="94" name="Freeform 9">
              <a:extLst>
                <a:ext uri="{FF2B5EF4-FFF2-40B4-BE49-F238E27FC236}">
                  <a16:creationId xmlns:a16="http://schemas.microsoft.com/office/drawing/2014/main" id="{8B74515D-097E-4D6D-9614-3EE424776F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15000"/>
                </a:schemeClr>
              </a:solidFill>
              <a:prstDash val="solid"/>
              <a:miter lim="800000"/>
              <a:headEnd/>
              <a:tailEnd/>
            </a:ln>
          </p:spPr>
        </p:sp>
        <p:sp>
          <p:nvSpPr>
            <p:cNvPr id="95" name="Freeform 10">
              <a:extLst>
                <a:ext uri="{FF2B5EF4-FFF2-40B4-BE49-F238E27FC236}">
                  <a16:creationId xmlns:a16="http://schemas.microsoft.com/office/drawing/2014/main" id="{B01B715E-8AF8-4069-AFF6-C4731F0C3B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14000"/>
                </a:schemeClr>
              </a:solidFill>
              <a:prstDash val="solid"/>
              <a:miter lim="800000"/>
              <a:headEnd/>
              <a:tailEnd/>
            </a:ln>
          </p:spPr>
        </p:sp>
        <p:sp>
          <p:nvSpPr>
            <p:cNvPr id="96" name="Freeform 11">
              <a:extLst>
                <a:ext uri="{FF2B5EF4-FFF2-40B4-BE49-F238E27FC236}">
                  <a16:creationId xmlns:a16="http://schemas.microsoft.com/office/drawing/2014/main" id="{E1E01D11-2228-4016-AD29-65D1C6DB26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13000"/>
                </a:schemeClr>
              </a:solidFill>
              <a:prstDash val="solid"/>
              <a:miter lim="800000"/>
              <a:headEnd/>
              <a:tailEnd/>
            </a:ln>
          </p:spPr>
        </p:sp>
        <p:sp>
          <p:nvSpPr>
            <p:cNvPr id="97" name="Freeform 12">
              <a:extLst>
                <a:ext uri="{FF2B5EF4-FFF2-40B4-BE49-F238E27FC236}">
                  <a16:creationId xmlns:a16="http://schemas.microsoft.com/office/drawing/2014/main" id="{1459FE25-5A43-4BCE-B99B-4F40DE8A4F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13000"/>
                </a:schemeClr>
              </a:solidFill>
              <a:prstDash val="solid"/>
              <a:miter lim="800000"/>
              <a:headEnd/>
              <a:tailEnd/>
            </a:ln>
          </p:spPr>
        </p:sp>
        <p:sp>
          <p:nvSpPr>
            <p:cNvPr id="98" name="Freeform 13">
              <a:extLst>
                <a:ext uri="{FF2B5EF4-FFF2-40B4-BE49-F238E27FC236}">
                  <a16:creationId xmlns:a16="http://schemas.microsoft.com/office/drawing/2014/main" id="{3B23074C-316F-47BD-8C6B-EC2FF4952F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12000"/>
                </a:schemeClr>
              </a:solidFill>
              <a:prstDash val="dash"/>
              <a:miter lim="800000"/>
              <a:headEnd/>
              <a:tailEnd/>
            </a:ln>
          </p:spPr>
        </p:sp>
        <p:sp>
          <p:nvSpPr>
            <p:cNvPr id="99" name="Freeform 14">
              <a:extLst>
                <a:ext uri="{FF2B5EF4-FFF2-40B4-BE49-F238E27FC236}">
                  <a16:creationId xmlns:a16="http://schemas.microsoft.com/office/drawing/2014/main" id="{A8080108-D92A-4D64-AFA7-DCCBAF6690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12000"/>
                </a:schemeClr>
              </a:solidFill>
              <a:prstDash val="dash"/>
              <a:miter lim="800000"/>
              <a:headEnd/>
              <a:tailEnd/>
            </a:ln>
          </p:spPr>
        </p:sp>
        <p:sp>
          <p:nvSpPr>
            <p:cNvPr id="100" name="Freeform 15">
              <a:extLst>
                <a:ext uri="{FF2B5EF4-FFF2-40B4-BE49-F238E27FC236}">
                  <a16:creationId xmlns:a16="http://schemas.microsoft.com/office/drawing/2014/main" id="{4CDA9133-E392-4602-8F72-342B0F2B15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12000"/>
                </a:schemeClr>
              </a:solidFill>
              <a:prstDash val="dashDot"/>
              <a:miter lim="800000"/>
              <a:headEnd/>
              <a:tailEnd/>
            </a:ln>
          </p:spPr>
        </p:sp>
        <p:sp>
          <p:nvSpPr>
            <p:cNvPr id="101" name="Freeform 16">
              <a:extLst>
                <a:ext uri="{FF2B5EF4-FFF2-40B4-BE49-F238E27FC236}">
                  <a16:creationId xmlns:a16="http://schemas.microsoft.com/office/drawing/2014/main" id="{41574FAC-64B1-48BF-9962-5F1D6F2931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12000"/>
                </a:schemeClr>
              </a:solidFill>
              <a:prstDash val="dashDot"/>
              <a:miter lim="800000"/>
              <a:headEnd/>
              <a:tailEnd/>
            </a:ln>
          </p:spPr>
        </p:sp>
        <p:sp>
          <p:nvSpPr>
            <p:cNvPr id="102" name="Freeform 17">
              <a:extLst>
                <a:ext uri="{FF2B5EF4-FFF2-40B4-BE49-F238E27FC236}">
                  <a16:creationId xmlns:a16="http://schemas.microsoft.com/office/drawing/2014/main" id="{3C0763C8-12E2-42A2-96FE-5731CDF293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12000"/>
                </a:schemeClr>
              </a:solidFill>
              <a:prstDash val="solid"/>
              <a:miter lim="800000"/>
              <a:headEnd/>
              <a:tailEnd/>
            </a:ln>
          </p:spPr>
        </p:sp>
        <p:sp>
          <p:nvSpPr>
            <p:cNvPr id="103" name="Freeform 18">
              <a:extLst>
                <a:ext uri="{FF2B5EF4-FFF2-40B4-BE49-F238E27FC236}">
                  <a16:creationId xmlns:a16="http://schemas.microsoft.com/office/drawing/2014/main" id="{FA456C9D-7219-467B-B2AD-D5789A7D24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12000"/>
                </a:schemeClr>
              </a:solidFill>
              <a:prstDash val="solid"/>
              <a:miter lim="800000"/>
              <a:headEnd/>
              <a:tailEnd/>
            </a:ln>
          </p:spPr>
        </p:sp>
        <p:sp>
          <p:nvSpPr>
            <p:cNvPr id="104" name="Freeform 19">
              <a:extLst>
                <a:ext uri="{FF2B5EF4-FFF2-40B4-BE49-F238E27FC236}">
                  <a16:creationId xmlns:a16="http://schemas.microsoft.com/office/drawing/2014/main" id="{77284864-DE74-4A45-AD93-F630350402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11000"/>
                </a:schemeClr>
              </a:solidFill>
              <a:prstDash val="solid"/>
              <a:miter lim="800000"/>
              <a:headEnd/>
              <a:tailEnd/>
            </a:ln>
          </p:spPr>
        </p:sp>
        <p:sp>
          <p:nvSpPr>
            <p:cNvPr id="105" name="Freeform 20">
              <a:extLst>
                <a:ext uri="{FF2B5EF4-FFF2-40B4-BE49-F238E27FC236}">
                  <a16:creationId xmlns:a16="http://schemas.microsoft.com/office/drawing/2014/main" id="{2ECA1844-43F9-45F6-B52D-4854DBC48E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11000"/>
                </a:schemeClr>
              </a:solidFill>
              <a:prstDash val="solid"/>
              <a:miter lim="800000"/>
              <a:headEnd/>
              <a:tailEnd/>
            </a:ln>
          </p:spPr>
        </p:sp>
        <p:sp>
          <p:nvSpPr>
            <p:cNvPr id="106" name="Freeform 21">
              <a:extLst>
                <a:ext uri="{FF2B5EF4-FFF2-40B4-BE49-F238E27FC236}">
                  <a16:creationId xmlns:a16="http://schemas.microsoft.com/office/drawing/2014/main" id="{F9ECEA64-1836-4323-A0A3-D4F8291120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10000"/>
                </a:schemeClr>
              </a:solidFill>
              <a:prstDash val="solid"/>
              <a:miter lim="800000"/>
              <a:headEnd/>
              <a:tailEnd/>
            </a:ln>
          </p:spPr>
        </p:sp>
        <p:sp>
          <p:nvSpPr>
            <p:cNvPr id="107" name="Freeform 22">
              <a:extLst>
                <a:ext uri="{FF2B5EF4-FFF2-40B4-BE49-F238E27FC236}">
                  <a16:creationId xmlns:a16="http://schemas.microsoft.com/office/drawing/2014/main" id="{950F914B-7F44-4D5A-97BB-4BE453F4A4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10000"/>
                </a:schemeClr>
              </a:solidFill>
              <a:prstDash val="dash"/>
              <a:miter lim="800000"/>
              <a:headEnd/>
              <a:tailEnd/>
            </a:ln>
          </p:spPr>
        </p:sp>
        <p:sp>
          <p:nvSpPr>
            <p:cNvPr id="108" name="Freeform 23">
              <a:extLst>
                <a:ext uri="{FF2B5EF4-FFF2-40B4-BE49-F238E27FC236}">
                  <a16:creationId xmlns:a16="http://schemas.microsoft.com/office/drawing/2014/main" id="{A3EFB651-6736-424B-995D-48C4B0E558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10000"/>
                </a:schemeClr>
              </a:solidFill>
              <a:prstDash val="solid"/>
              <a:miter lim="800000"/>
              <a:headEnd/>
              <a:tailEnd/>
            </a:ln>
          </p:spPr>
        </p:sp>
      </p:grpSp>
      <p:grpSp>
        <p:nvGrpSpPr>
          <p:cNvPr id="110" name="Group 109">
            <a:extLst>
              <a:ext uri="{FF2B5EF4-FFF2-40B4-BE49-F238E27FC236}">
                <a16:creationId xmlns:a16="http://schemas.microsoft.com/office/drawing/2014/main" id="{1FB4E014-64CE-4D11-A129-94A1893FA66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111" name="Rectangle 110">
              <a:extLst>
                <a:ext uri="{FF2B5EF4-FFF2-40B4-BE49-F238E27FC236}">
                  <a16:creationId xmlns:a16="http://schemas.microsoft.com/office/drawing/2014/main" id="{DFBDC1C1-8061-451F-8181-9F04026453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2" name="Isosceles Triangle 111">
              <a:extLst>
                <a:ext uri="{FF2B5EF4-FFF2-40B4-BE49-F238E27FC236}">
                  <a16:creationId xmlns:a16="http://schemas.microsoft.com/office/drawing/2014/main" id="{C35F105D-10BD-4664-8966-82DC761720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3" name="Rectangle 112">
              <a:extLst>
                <a:ext uri="{FF2B5EF4-FFF2-40B4-BE49-F238E27FC236}">
                  <a16:creationId xmlns:a16="http://schemas.microsoft.com/office/drawing/2014/main" id="{6C9E557E-56E2-4C47-BB57-B5D2A4FB30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1759236" y="2075504"/>
            <a:ext cx="8679915" cy="1748729"/>
          </a:xfrm>
        </p:spPr>
        <p:txBody>
          <a:bodyPr vert="horz" lIns="228600" tIns="228600" rIns="228600" bIns="0" rtlCol="0" anchor="b">
            <a:normAutofit/>
          </a:bodyPr>
          <a:lstStyle/>
          <a:p>
            <a:pPr>
              <a:lnSpc>
                <a:spcPct val="80000"/>
              </a:lnSpc>
            </a:pPr>
            <a:r>
              <a:rPr lang="en-US" sz="5400"/>
              <a:t>Tip #1 Stay Connected to Pasco!</a:t>
            </a:r>
          </a:p>
        </p:txBody>
      </p:sp>
    </p:spTree>
    <p:extLst>
      <p:ext uri="{BB962C8B-B14F-4D97-AF65-F5344CB8AC3E}">
        <p14:creationId xmlns:p14="http://schemas.microsoft.com/office/powerpoint/2010/main" val="1249781644"/>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AD935534-682E-476B-914D-1542253549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6" name="Freeform 5">
              <a:extLst>
                <a:ext uri="{FF2B5EF4-FFF2-40B4-BE49-F238E27FC236}">
                  <a16:creationId xmlns:a16="http://schemas.microsoft.com/office/drawing/2014/main" id="{7D345A23-B9A1-48A1-861C-6DBE403720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6">
              <a:extLst>
                <a:ext uri="{FF2B5EF4-FFF2-40B4-BE49-F238E27FC236}">
                  <a16:creationId xmlns:a16="http://schemas.microsoft.com/office/drawing/2014/main" id="{B6D0C803-C314-438E-AD46-FA855FC67D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7">
              <a:extLst>
                <a:ext uri="{FF2B5EF4-FFF2-40B4-BE49-F238E27FC236}">
                  <a16:creationId xmlns:a16="http://schemas.microsoft.com/office/drawing/2014/main" id="{4CDB9016-F3D8-4C30-B1EE-E7642BFE22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9" name="Freeform 8">
              <a:extLst>
                <a:ext uri="{FF2B5EF4-FFF2-40B4-BE49-F238E27FC236}">
                  <a16:creationId xmlns:a16="http://schemas.microsoft.com/office/drawing/2014/main" id="{2B2D769C-5C70-4AE1-B8B2-BDED13B6D9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9">
              <a:extLst>
                <a:ext uri="{FF2B5EF4-FFF2-40B4-BE49-F238E27FC236}">
                  <a16:creationId xmlns:a16="http://schemas.microsoft.com/office/drawing/2014/main" id="{D1D80447-B068-4D68-8F67-C72761A522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0">
              <a:extLst>
                <a:ext uri="{FF2B5EF4-FFF2-40B4-BE49-F238E27FC236}">
                  <a16:creationId xmlns:a16="http://schemas.microsoft.com/office/drawing/2014/main" id="{A773E7B3-5778-470B-8BF1-DEE9CA1949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1">
              <a:extLst>
                <a:ext uri="{FF2B5EF4-FFF2-40B4-BE49-F238E27FC236}">
                  <a16:creationId xmlns:a16="http://schemas.microsoft.com/office/drawing/2014/main" id="{5FE7164F-39D2-426B-AC5E-51CAA5BCD5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2">
              <a:extLst>
                <a:ext uri="{FF2B5EF4-FFF2-40B4-BE49-F238E27FC236}">
                  <a16:creationId xmlns:a16="http://schemas.microsoft.com/office/drawing/2014/main" id="{110864D3-2ED1-4B11-AD49-AED660E6A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3">
              <a:extLst>
                <a:ext uri="{FF2B5EF4-FFF2-40B4-BE49-F238E27FC236}">
                  <a16:creationId xmlns:a16="http://schemas.microsoft.com/office/drawing/2014/main" id="{17CE9E17-84B8-45E8-81B8-05B516EBDB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5" name="Freeform 14">
              <a:extLst>
                <a:ext uri="{FF2B5EF4-FFF2-40B4-BE49-F238E27FC236}">
                  <a16:creationId xmlns:a16="http://schemas.microsoft.com/office/drawing/2014/main" id="{92F2A78B-4191-4164-8A51-0551B12C1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6" name="Freeform 15">
              <a:extLst>
                <a:ext uri="{FF2B5EF4-FFF2-40B4-BE49-F238E27FC236}">
                  <a16:creationId xmlns:a16="http://schemas.microsoft.com/office/drawing/2014/main" id="{B59EA929-F27D-43FC-8B74-D7063F4D4C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16">
              <a:extLst>
                <a:ext uri="{FF2B5EF4-FFF2-40B4-BE49-F238E27FC236}">
                  <a16:creationId xmlns:a16="http://schemas.microsoft.com/office/drawing/2014/main" id="{65170C64-5500-4111-9F32-3CC0BF07C5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8" name="Freeform 17">
              <a:extLst>
                <a:ext uri="{FF2B5EF4-FFF2-40B4-BE49-F238E27FC236}">
                  <a16:creationId xmlns:a16="http://schemas.microsoft.com/office/drawing/2014/main" id="{F49D35D5-A3E7-42D8-9662-11A32C0D88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18">
              <a:extLst>
                <a:ext uri="{FF2B5EF4-FFF2-40B4-BE49-F238E27FC236}">
                  <a16:creationId xmlns:a16="http://schemas.microsoft.com/office/drawing/2014/main" id="{B06AE47C-748A-41FB-A99B-32820FA844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19">
              <a:extLst>
                <a:ext uri="{FF2B5EF4-FFF2-40B4-BE49-F238E27FC236}">
                  <a16:creationId xmlns:a16="http://schemas.microsoft.com/office/drawing/2014/main" id="{F15F2EE8-787F-4F49-BF17-82AE98EB31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0">
              <a:extLst>
                <a:ext uri="{FF2B5EF4-FFF2-40B4-BE49-F238E27FC236}">
                  <a16:creationId xmlns:a16="http://schemas.microsoft.com/office/drawing/2014/main" id="{DA12EAE6-CEF6-4DB8-8B8C-2D209C86C5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21">
              <a:extLst>
                <a:ext uri="{FF2B5EF4-FFF2-40B4-BE49-F238E27FC236}">
                  <a16:creationId xmlns:a16="http://schemas.microsoft.com/office/drawing/2014/main" id="{560AA5BA-7BB1-47A6-818E-B12EA58FE6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 name="Freeform 22">
              <a:extLst>
                <a:ext uri="{FF2B5EF4-FFF2-40B4-BE49-F238E27FC236}">
                  <a16:creationId xmlns:a16="http://schemas.microsoft.com/office/drawing/2014/main" id="{DF899BEE-3975-46EB-B60F-139ABA2E14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4" name="Freeform 23">
              <a:extLst>
                <a:ext uri="{FF2B5EF4-FFF2-40B4-BE49-F238E27FC236}">
                  <a16:creationId xmlns:a16="http://schemas.microsoft.com/office/drawing/2014/main" id="{21B8C8F1-768E-46A7-A303-F1867EC84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6" name="Group 35">
            <a:extLst>
              <a:ext uri="{FF2B5EF4-FFF2-40B4-BE49-F238E27FC236}">
                <a16:creationId xmlns:a16="http://schemas.microsoft.com/office/drawing/2014/main" id="{8B58D728-38DC-444F-90A1-10FD8D288C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37" name="Rectangle 36">
              <a:extLst>
                <a:ext uri="{FF2B5EF4-FFF2-40B4-BE49-F238E27FC236}">
                  <a16:creationId xmlns:a16="http://schemas.microsoft.com/office/drawing/2014/main" id="{23328CA4-841D-4CC3-975C-48A598EC3A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Isosceles Triangle 37">
              <a:extLst>
                <a:ext uri="{FF2B5EF4-FFF2-40B4-BE49-F238E27FC236}">
                  <a16:creationId xmlns:a16="http://schemas.microsoft.com/office/drawing/2014/main" id="{C9C2DF9A-E845-45FB-AB63-5873CFBAAA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9" name="Rectangle 38">
              <a:extLst>
                <a:ext uri="{FF2B5EF4-FFF2-40B4-BE49-F238E27FC236}">
                  <a16:creationId xmlns:a16="http://schemas.microsoft.com/office/drawing/2014/main" id="{79AA02BC-DB57-4276-B40A-90FC4E48AC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41" name="Rectangle 40">
            <a:extLst>
              <a:ext uri="{FF2B5EF4-FFF2-40B4-BE49-F238E27FC236}">
                <a16:creationId xmlns:a16="http://schemas.microsoft.com/office/drawing/2014/main" id="{145DEB22-8784-4C29-BA9A-E1BB0F2635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0720EBED-E04F-493F-9FC5-54CB15B2873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44" name="Freeform 5">
              <a:extLst>
                <a:ext uri="{FF2B5EF4-FFF2-40B4-BE49-F238E27FC236}">
                  <a16:creationId xmlns:a16="http://schemas.microsoft.com/office/drawing/2014/main" id="{2F434FAB-B8A7-4AE0-91BC-B82E78BCFC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6">
              <a:extLst>
                <a:ext uri="{FF2B5EF4-FFF2-40B4-BE49-F238E27FC236}">
                  <a16:creationId xmlns:a16="http://schemas.microsoft.com/office/drawing/2014/main" id="{F370E7C9-706F-4BF7-B14D-DB32CB66CE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7">
              <a:extLst>
                <a:ext uri="{FF2B5EF4-FFF2-40B4-BE49-F238E27FC236}">
                  <a16:creationId xmlns:a16="http://schemas.microsoft.com/office/drawing/2014/main" id="{3D641757-F9CF-461A-A034-040F5B7E6F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8">
              <a:extLst>
                <a:ext uri="{FF2B5EF4-FFF2-40B4-BE49-F238E27FC236}">
                  <a16:creationId xmlns:a16="http://schemas.microsoft.com/office/drawing/2014/main" id="{78C72C7E-7793-4858-B6C5-245AEF3343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9">
              <a:extLst>
                <a:ext uri="{FF2B5EF4-FFF2-40B4-BE49-F238E27FC236}">
                  <a16:creationId xmlns:a16="http://schemas.microsoft.com/office/drawing/2014/main" id="{45EC1DD8-9E6C-4991-B081-AB4F857AA2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10">
              <a:extLst>
                <a:ext uri="{FF2B5EF4-FFF2-40B4-BE49-F238E27FC236}">
                  <a16:creationId xmlns:a16="http://schemas.microsoft.com/office/drawing/2014/main" id="{3759CDD4-6C2F-4BD5-B8C4-67BE118B216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11">
              <a:extLst>
                <a:ext uri="{FF2B5EF4-FFF2-40B4-BE49-F238E27FC236}">
                  <a16:creationId xmlns:a16="http://schemas.microsoft.com/office/drawing/2014/main" id="{D7605194-545A-492B-A7BE-67C0ACABF0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12">
              <a:extLst>
                <a:ext uri="{FF2B5EF4-FFF2-40B4-BE49-F238E27FC236}">
                  <a16:creationId xmlns:a16="http://schemas.microsoft.com/office/drawing/2014/main" id="{64622F93-424E-4414-8D02-637CBE0979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13">
              <a:extLst>
                <a:ext uri="{FF2B5EF4-FFF2-40B4-BE49-F238E27FC236}">
                  <a16:creationId xmlns:a16="http://schemas.microsoft.com/office/drawing/2014/main" id="{1491CA09-5080-462D-80BE-49BE5FB2F4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14">
              <a:extLst>
                <a:ext uri="{FF2B5EF4-FFF2-40B4-BE49-F238E27FC236}">
                  <a16:creationId xmlns:a16="http://schemas.microsoft.com/office/drawing/2014/main" id="{D4AC9A41-83DA-4945-9C4F-82E9377D17B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15">
              <a:extLst>
                <a:ext uri="{FF2B5EF4-FFF2-40B4-BE49-F238E27FC236}">
                  <a16:creationId xmlns:a16="http://schemas.microsoft.com/office/drawing/2014/main" id="{829BF896-696F-4FF7-B9C2-3F53EB4285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16">
              <a:extLst>
                <a:ext uri="{FF2B5EF4-FFF2-40B4-BE49-F238E27FC236}">
                  <a16:creationId xmlns:a16="http://schemas.microsoft.com/office/drawing/2014/main" id="{02B23AC9-4400-47A8-A0EE-09CCE69792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17">
              <a:extLst>
                <a:ext uri="{FF2B5EF4-FFF2-40B4-BE49-F238E27FC236}">
                  <a16:creationId xmlns:a16="http://schemas.microsoft.com/office/drawing/2014/main" id="{2320B93F-D636-42DA-944F-1B8E638880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18">
              <a:extLst>
                <a:ext uri="{FF2B5EF4-FFF2-40B4-BE49-F238E27FC236}">
                  <a16:creationId xmlns:a16="http://schemas.microsoft.com/office/drawing/2014/main" id="{761FD00E-3299-4945-9FF6-3C50A627777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19">
              <a:extLst>
                <a:ext uri="{FF2B5EF4-FFF2-40B4-BE49-F238E27FC236}">
                  <a16:creationId xmlns:a16="http://schemas.microsoft.com/office/drawing/2014/main" id="{6C39EC47-4D1A-48B4-B6DA-1F56790085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Freeform 20">
              <a:extLst>
                <a:ext uri="{FF2B5EF4-FFF2-40B4-BE49-F238E27FC236}">
                  <a16:creationId xmlns:a16="http://schemas.microsoft.com/office/drawing/2014/main" id="{12A957C5-F48D-4CE1-BC37-AE22FB917BF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Freeform 21">
              <a:extLst>
                <a:ext uri="{FF2B5EF4-FFF2-40B4-BE49-F238E27FC236}">
                  <a16:creationId xmlns:a16="http://schemas.microsoft.com/office/drawing/2014/main" id="{EB7FA5AF-A4C4-48D4-8A6B-1C91C34FB9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Freeform 22">
              <a:extLst>
                <a:ext uri="{FF2B5EF4-FFF2-40B4-BE49-F238E27FC236}">
                  <a16:creationId xmlns:a16="http://schemas.microsoft.com/office/drawing/2014/main" id="{E8B44745-1324-475B-A9F2-407862DADCD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Freeform 23">
              <a:extLst>
                <a:ext uri="{FF2B5EF4-FFF2-40B4-BE49-F238E27FC236}">
                  <a16:creationId xmlns:a16="http://schemas.microsoft.com/office/drawing/2014/main" id="{A08230C7-91D6-4EAB-A587-966E9B47C4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4" name="Group 63">
            <a:extLst>
              <a:ext uri="{FF2B5EF4-FFF2-40B4-BE49-F238E27FC236}">
                <a16:creationId xmlns:a16="http://schemas.microsoft.com/office/drawing/2014/main" id="{6E426CE6-2F26-4591-A3CB-93C03693E9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7084" y="1186483"/>
            <a:ext cx="3822597" cy="4477933"/>
            <a:chOff x="807084" y="1186483"/>
            <a:chExt cx="3822597" cy="4477933"/>
          </a:xfrm>
        </p:grpSpPr>
        <p:sp>
          <p:nvSpPr>
            <p:cNvPr id="65" name="Rectangle 64">
              <a:extLst>
                <a:ext uri="{FF2B5EF4-FFF2-40B4-BE49-F238E27FC236}">
                  <a16:creationId xmlns:a16="http://schemas.microsoft.com/office/drawing/2014/main" id="{152A8900-7AD0-45A4-8D98-BD44EBFBB2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531" y="1186483"/>
              <a:ext cx="3821702"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Isosceles Triangle 39">
              <a:extLst>
                <a:ext uri="{FF2B5EF4-FFF2-40B4-BE49-F238E27FC236}">
                  <a16:creationId xmlns:a16="http://schemas.microsoft.com/office/drawing/2014/main" id="{802540FC-D6AB-4115-938E-38B3666DB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514766"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CE1C94E3-C6D4-4D11-A80D-B7098F5679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084" y="1991156"/>
              <a:ext cx="382259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D15B246A-D24F-68C4-4057-BF9F8CD3A60C}"/>
              </a:ext>
            </a:extLst>
          </p:cNvPr>
          <p:cNvSpPr txBox="1"/>
          <p:nvPr/>
        </p:nvSpPr>
        <p:spPr>
          <a:xfrm>
            <a:off x="895415" y="2075504"/>
            <a:ext cx="3654569" cy="2042725"/>
          </a:xfrm>
          <a:prstGeom prst="rect">
            <a:avLst/>
          </a:prstGeom>
        </p:spPr>
        <p:txBody>
          <a:bodyPr vert="horz" lIns="228600" tIns="228600" rIns="228600" bIns="0" rtlCol="0" anchor="b">
            <a:normAutofit/>
          </a:bodyPr>
          <a:lstStyle/>
          <a:p>
            <a:pPr algn="ctr" defTabSz="914400">
              <a:lnSpc>
                <a:spcPct val="80000"/>
              </a:lnSpc>
              <a:spcBef>
                <a:spcPct val="0"/>
              </a:spcBef>
              <a:spcAft>
                <a:spcPts val="600"/>
              </a:spcAft>
            </a:pPr>
            <a:r>
              <a:rPr lang="en-US" sz="5000" spc="-150">
                <a:solidFill>
                  <a:srgbClr val="FFFEFF"/>
                </a:solidFill>
                <a:latin typeface="+mj-lt"/>
                <a:ea typeface="+mj-ea"/>
                <a:cs typeface="+mj-cs"/>
              </a:rPr>
              <a:t>Follow us on Social Media!</a:t>
            </a:r>
          </a:p>
        </p:txBody>
      </p:sp>
      <p:sp useBgFill="1">
        <p:nvSpPr>
          <p:cNvPr id="69" name="Rectangle 68">
            <a:extLst>
              <a:ext uri="{FF2B5EF4-FFF2-40B4-BE49-F238E27FC236}">
                <a16:creationId xmlns:a16="http://schemas.microsoft.com/office/drawing/2014/main" id="{A6632B78-29DE-42C7-84C6-A1765841C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0151" y="0"/>
            <a:ext cx="6751849" cy="6858000"/>
          </a:xfrm>
          <a:prstGeom prst="rect">
            <a:avLst/>
          </a:prstGeom>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icture containing text, screenshot, person&#10;&#10;Description automatically generated">
            <a:extLst>
              <a:ext uri="{FF2B5EF4-FFF2-40B4-BE49-F238E27FC236}">
                <a16:creationId xmlns:a16="http://schemas.microsoft.com/office/drawing/2014/main" id="{AB47DBB4-252A-5672-0359-88B0A033AB39}"/>
              </a:ext>
            </a:extLst>
          </p:cNvPr>
          <p:cNvPicPr>
            <a:picLocks noChangeAspect="1"/>
          </p:cNvPicPr>
          <p:nvPr/>
        </p:nvPicPr>
        <p:blipFill>
          <a:blip r:embed="rId2"/>
          <a:stretch>
            <a:fillRect/>
          </a:stretch>
        </p:blipFill>
        <p:spPr>
          <a:xfrm>
            <a:off x="5755054" y="1780856"/>
            <a:ext cx="3356136" cy="1283721"/>
          </a:xfrm>
          <a:prstGeom prst="rect">
            <a:avLst/>
          </a:prstGeom>
          <a:ln w="9525">
            <a:noFill/>
          </a:ln>
        </p:spPr>
      </p:pic>
      <p:pic>
        <p:nvPicPr>
          <p:cNvPr id="10" name="Picture 9" descr="A group of people playing a game&#10;&#10;Description automatically generated with low confidence">
            <a:extLst>
              <a:ext uri="{FF2B5EF4-FFF2-40B4-BE49-F238E27FC236}">
                <a16:creationId xmlns:a16="http://schemas.microsoft.com/office/drawing/2014/main" id="{E574E90A-6B36-24BC-C63B-0CDC6FB42664}"/>
              </a:ext>
            </a:extLst>
          </p:cNvPr>
          <p:cNvPicPr>
            <a:picLocks noChangeAspect="1"/>
          </p:cNvPicPr>
          <p:nvPr/>
        </p:nvPicPr>
        <p:blipFill>
          <a:blip r:embed="rId3"/>
          <a:stretch>
            <a:fillRect/>
          </a:stretch>
        </p:blipFill>
        <p:spPr>
          <a:xfrm>
            <a:off x="7958063" y="164623"/>
            <a:ext cx="3688919" cy="1494011"/>
          </a:xfrm>
          <a:prstGeom prst="rect">
            <a:avLst/>
          </a:prstGeom>
          <a:ln w="9525">
            <a:noFill/>
          </a:ln>
        </p:spPr>
      </p:pic>
      <p:pic>
        <p:nvPicPr>
          <p:cNvPr id="6" name="Picture 5" descr="Graphical user interface, text, application&#10;&#10;Description automatically generated">
            <a:extLst>
              <a:ext uri="{FF2B5EF4-FFF2-40B4-BE49-F238E27FC236}">
                <a16:creationId xmlns:a16="http://schemas.microsoft.com/office/drawing/2014/main" id="{1220DF7B-98E2-B5A0-1C33-9E6082FBC160}"/>
              </a:ext>
            </a:extLst>
          </p:cNvPr>
          <p:cNvPicPr>
            <a:picLocks noChangeAspect="1"/>
          </p:cNvPicPr>
          <p:nvPr/>
        </p:nvPicPr>
        <p:blipFill>
          <a:blip r:embed="rId4"/>
          <a:stretch>
            <a:fillRect/>
          </a:stretch>
        </p:blipFill>
        <p:spPr>
          <a:xfrm>
            <a:off x="5757262" y="4132502"/>
            <a:ext cx="2908046" cy="1440965"/>
          </a:xfrm>
          <a:prstGeom prst="rect">
            <a:avLst/>
          </a:prstGeom>
          <a:ln w="9525">
            <a:noFill/>
          </a:ln>
        </p:spPr>
      </p:pic>
      <p:pic>
        <p:nvPicPr>
          <p:cNvPr id="8" name="Picture 7" descr="Graphical user interface, text, application, email, Teams&#10;&#10;Description automatically generated">
            <a:extLst>
              <a:ext uri="{FF2B5EF4-FFF2-40B4-BE49-F238E27FC236}">
                <a16:creationId xmlns:a16="http://schemas.microsoft.com/office/drawing/2014/main" id="{A544B809-F363-3ABA-CAE8-0E66370C4575}"/>
              </a:ext>
            </a:extLst>
          </p:cNvPr>
          <p:cNvPicPr>
            <a:picLocks noChangeAspect="1"/>
          </p:cNvPicPr>
          <p:nvPr/>
        </p:nvPicPr>
        <p:blipFill>
          <a:blip r:embed="rId5"/>
          <a:stretch>
            <a:fillRect/>
          </a:stretch>
        </p:blipFill>
        <p:spPr>
          <a:xfrm>
            <a:off x="8973615" y="3202333"/>
            <a:ext cx="2882686" cy="2407042"/>
          </a:xfrm>
          <a:prstGeom prst="rect">
            <a:avLst/>
          </a:prstGeom>
          <a:ln w="9525">
            <a:noFill/>
          </a:ln>
        </p:spPr>
      </p:pic>
    </p:spTree>
    <p:extLst>
      <p:ext uri="{BB962C8B-B14F-4D97-AF65-F5344CB8AC3E}">
        <p14:creationId xmlns:p14="http://schemas.microsoft.com/office/powerpoint/2010/main" val="35317640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5E1AC81-83F2-45A8-9054-15570F4E25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9" name="Freeform 5">
              <a:extLst>
                <a:ext uri="{FF2B5EF4-FFF2-40B4-BE49-F238E27FC236}">
                  <a16:creationId xmlns:a16="http://schemas.microsoft.com/office/drawing/2014/main" id="{B15AA7C5-9BFE-4B90-A119-467AFACE9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 name="Freeform 6">
              <a:extLst>
                <a:ext uri="{FF2B5EF4-FFF2-40B4-BE49-F238E27FC236}">
                  <a16:creationId xmlns:a16="http://schemas.microsoft.com/office/drawing/2014/main" id="{944AB87D-35AF-4719-9940-5822E7702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 name="Freeform 7">
              <a:extLst>
                <a:ext uri="{FF2B5EF4-FFF2-40B4-BE49-F238E27FC236}">
                  <a16:creationId xmlns:a16="http://schemas.microsoft.com/office/drawing/2014/main" id="{E8B33BE3-7890-4628-9322-7EFBA3375B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8">
              <a:extLst>
                <a:ext uri="{FF2B5EF4-FFF2-40B4-BE49-F238E27FC236}">
                  <a16:creationId xmlns:a16="http://schemas.microsoft.com/office/drawing/2014/main" id="{01AD3ECF-519E-45E2-99DA-F5C1B50715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3" name="Freeform 9">
              <a:extLst>
                <a:ext uri="{FF2B5EF4-FFF2-40B4-BE49-F238E27FC236}">
                  <a16:creationId xmlns:a16="http://schemas.microsoft.com/office/drawing/2014/main" id="{C050E700-0FF1-4D25-B54C-84BA04FCDC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 name="Freeform 10">
              <a:extLst>
                <a:ext uri="{FF2B5EF4-FFF2-40B4-BE49-F238E27FC236}">
                  <a16:creationId xmlns:a16="http://schemas.microsoft.com/office/drawing/2014/main" id="{720D9C11-F5C9-41B0-B2F2-EE20BC3D0C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11">
              <a:extLst>
                <a:ext uri="{FF2B5EF4-FFF2-40B4-BE49-F238E27FC236}">
                  <a16:creationId xmlns:a16="http://schemas.microsoft.com/office/drawing/2014/main" id="{623A9DA0-857E-4CDE-80EA-F30F1CE55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2">
              <a:extLst>
                <a:ext uri="{FF2B5EF4-FFF2-40B4-BE49-F238E27FC236}">
                  <a16:creationId xmlns:a16="http://schemas.microsoft.com/office/drawing/2014/main" id="{C48B8F4C-2C83-46F6-AFCD-58166AEB18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3">
              <a:extLst>
                <a:ext uri="{FF2B5EF4-FFF2-40B4-BE49-F238E27FC236}">
                  <a16:creationId xmlns:a16="http://schemas.microsoft.com/office/drawing/2014/main" id="{234C3795-C44D-41A7-A8F6-891387A66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4">
              <a:extLst>
                <a:ext uri="{FF2B5EF4-FFF2-40B4-BE49-F238E27FC236}">
                  <a16:creationId xmlns:a16="http://schemas.microsoft.com/office/drawing/2014/main" id="{91CC36F4-5DFA-4954-B354-97B180E98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5">
              <a:extLst>
                <a:ext uri="{FF2B5EF4-FFF2-40B4-BE49-F238E27FC236}">
                  <a16:creationId xmlns:a16="http://schemas.microsoft.com/office/drawing/2014/main" id="{7087A08E-C024-457D-8F99-1F340CED61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6">
              <a:extLst>
                <a:ext uri="{FF2B5EF4-FFF2-40B4-BE49-F238E27FC236}">
                  <a16:creationId xmlns:a16="http://schemas.microsoft.com/office/drawing/2014/main" id="{61CFBC61-7F57-45D7-860E-BF51B0EDA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7">
              <a:extLst>
                <a:ext uri="{FF2B5EF4-FFF2-40B4-BE49-F238E27FC236}">
                  <a16:creationId xmlns:a16="http://schemas.microsoft.com/office/drawing/2014/main" id="{2591C3DB-4880-431E-BC3D-37F1378AC5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8">
              <a:extLst>
                <a:ext uri="{FF2B5EF4-FFF2-40B4-BE49-F238E27FC236}">
                  <a16:creationId xmlns:a16="http://schemas.microsoft.com/office/drawing/2014/main" id="{79557EFE-4199-4E24-8A13-1B9CC1715A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9">
              <a:extLst>
                <a:ext uri="{FF2B5EF4-FFF2-40B4-BE49-F238E27FC236}">
                  <a16:creationId xmlns:a16="http://schemas.microsoft.com/office/drawing/2014/main" id="{0B965615-6052-4907-A136-9CAD14604C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20">
              <a:extLst>
                <a:ext uri="{FF2B5EF4-FFF2-40B4-BE49-F238E27FC236}">
                  <a16:creationId xmlns:a16="http://schemas.microsoft.com/office/drawing/2014/main" id="{F788FFC4-205D-47C1-91E7-DD1A52E0A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5" name="Freeform 21">
              <a:extLst>
                <a:ext uri="{FF2B5EF4-FFF2-40B4-BE49-F238E27FC236}">
                  <a16:creationId xmlns:a16="http://schemas.microsoft.com/office/drawing/2014/main" id="{462FADD6-C927-46ED-A6E6-273B35C2F1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6" name="Freeform 22">
              <a:extLst>
                <a:ext uri="{FF2B5EF4-FFF2-40B4-BE49-F238E27FC236}">
                  <a16:creationId xmlns:a16="http://schemas.microsoft.com/office/drawing/2014/main" id="{AF64005E-134D-4444-9425-FB1C188985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3">
              <a:extLst>
                <a:ext uri="{FF2B5EF4-FFF2-40B4-BE49-F238E27FC236}">
                  <a16:creationId xmlns:a16="http://schemas.microsoft.com/office/drawing/2014/main" id="{E2565CA7-A8CB-463D-8D25-4F41235BC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4">
              <a:extLst>
                <a:ext uri="{FF2B5EF4-FFF2-40B4-BE49-F238E27FC236}">
                  <a16:creationId xmlns:a16="http://schemas.microsoft.com/office/drawing/2014/main" id="{41ABBFC0-4EEA-4634-A73B-945729D6B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5">
              <a:extLst>
                <a:ext uri="{FF2B5EF4-FFF2-40B4-BE49-F238E27FC236}">
                  <a16:creationId xmlns:a16="http://schemas.microsoft.com/office/drawing/2014/main" id="{E422F11F-726A-4A93-9D1B-B1400B061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1" name="Group 30">
            <a:extLst>
              <a:ext uri="{FF2B5EF4-FFF2-40B4-BE49-F238E27FC236}">
                <a16:creationId xmlns:a16="http://schemas.microsoft.com/office/drawing/2014/main" id="{FBF129BC-EA9E-4D20-898B-399F7727DFB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2" name="Rectangle 31">
              <a:extLst>
                <a:ext uri="{FF2B5EF4-FFF2-40B4-BE49-F238E27FC236}">
                  <a16:creationId xmlns:a16="http://schemas.microsoft.com/office/drawing/2014/main" id="{CFF42BAE-3249-46C8-9108-A83C87206B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3" name="Isosceles Triangle 22">
              <a:extLst>
                <a:ext uri="{FF2B5EF4-FFF2-40B4-BE49-F238E27FC236}">
                  <a16:creationId xmlns:a16="http://schemas.microsoft.com/office/drawing/2014/main" id="{4DDE2BA8-4174-4A99-BB09-0BA28F2685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33">
              <a:extLst>
                <a:ext uri="{FF2B5EF4-FFF2-40B4-BE49-F238E27FC236}">
                  <a16:creationId xmlns:a16="http://schemas.microsoft.com/office/drawing/2014/main" id="{4A893933-F7DD-4DA6-85C7-4CFF58741E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36" name="Rectangle 35">
            <a:extLst>
              <a:ext uri="{FF2B5EF4-FFF2-40B4-BE49-F238E27FC236}">
                <a16:creationId xmlns:a16="http://schemas.microsoft.com/office/drawing/2014/main" id="{29831267-5CAE-41B8-A1CC-66FE1628A6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437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379EE808-85F9-455B-B8F9-FBE90075FB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39" name="Freeform 5">
              <a:extLst>
                <a:ext uri="{FF2B5EF4-FFF2-40B4-BE49-F238E27FC236}">
                  <a16:creationId xmlns:a16="http://schemas.microsoft.com/office/drawing/2014/main" id="{C89DCC09-ED44-478A-8F79-A02EBAF7A5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6">
              <a:extLst>
                <a:ext uri="{FF2B5EF4-FFF2-40B4-BE49-F238E27FC236}">
                  <a16:creationId xmlns:a16="http://schemas.microsoft.com/office/drawing/2014/main" id="{8E2E2454-5C03-4173-B8FE-1AB94658D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7">
              <a:extLst>
                <a:ext uri="{FF2B5EF4-FFF2-40B4-BE49-F238E27FC236}">
                  <a16:creationId xmlns:a16="http://schemas.microsoft.com/office/drawing/2014/main" id="{2E8C684E-09F3-4317-A7D3-3D18C3593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8">
              <a:extLst>
                <a:ext uri="{FF2B5EF4-FFF2-40B4-BE49-F238E27FC236}">
                  <a16:creationId xmlns:a16="http://schemas.microsoft.com/office/drawing/2014/main" id="{C5505EC4-4943-4963-98E8-69AF3FDF0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9">
              <a:extLst>
                <a:ext uri="{FF2B5EF4-FFF2-40B4-BE49-F238E27FC236}">
                  <a16:creationId xmlns:a16="http://schemas.microsoft.com/office/drawing/2014/main" id="{4562C7B8-8AFB-4DDB-B72F-284990D5C4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0">
              <a:extLst>
                <a:ext uri="{FF2B5EF4-FFF2-40B4-BE49-F238E27FC236}">
                  <a16:creationId xmlns:a16="http://schemas.microsoft.com/office/drawing/2014/main" id="{C3443E48-282C-4250-A466-0EC71FB9E1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1">
              <a:extLst>
                <a:ext uri="{FF2B5EF4-FFF2-40B4-BE49-F238E27FC236}">
                  <a16:creationId xmlns:a16="http://schemas.microsoft.com/office/drawing/2014/main" id="{E1DA5A47-4EF3-4987-A0B2-0D48C03004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2">
              <a:extLst>
                <a:ext uri="{FF2B5EF4-FFF2-40B4-BE49-F238E27FC236}">
                  <a16:creationId xmlns:a16="http://schemas.microsoft.com/office/drawing/2014/main" id="{B97C0249-6965-4479-85DD-65D339807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3">
              <a:extLst>
                <a:ext uri="{FF2B5EF4-FFF2-40B4-BE49-F238E27FC236}">
                  <a16:creationId xmlns:a16="http://schemas.microsoft.com/office/drawing/2014/main" id="{593CC77F-968A-4E39-A274-8278279149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4">
              <a:extLst>
                <a:ext uri="{FF2B5EF4-FFF2-40B4-BE49-F238E27FC236}">
                  <a16:creationId xmlns:a16="http://schemas.microsoft.com/office/drawing/2014/main" id="{1238E5CF-CAEC-4B5C-9DB6-A40F03FB3A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5">
              <a:extLst>
                <a:ext uri="{FF2B5EF4-FFF2-40B4-BE49-F238E27FC236}">
                  <a16:creationId xmlns:a16="http://schemas.microsoft.com/office/drawing/2014/main" id="{BBD96636-6E63-4D65-A35C-92653FC48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6">
              <a:extLst>
                <a:ext uri="{FF2B5EF4-FFF2-40B4-BE49-F238E27FC236}">
                  <a16:creationId xmlns:a16="http://schemas.microsoft.com/office/drawing/2014/main" id="{8D56D53D-1432-4D95-B0DD-3799916FD8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7">
              <a:extLst>
                <a:ext uri="{FF2B5EF4-FFF2-40B4-BE49-F238E27FC236}">
                  <a16:creationId xmlns:a16="http://schemas.microsoft.com/office/drawing/2014/main" id="{415107AD-3A21-4847-8F6C-C406292763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8">
              <a:extLst>
                <a:ext uri="{FF2B5EF4-FFF2-40B4-BE49-F238E27FC236}">
                  <a16:creationId xmlns:a16="http://schemas.microsoft.com/office/drawing/2014/main" id="{74B4AC16-93AF-4037-B469-BD1BAB95C9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9">
              <a:extLst>
                <a:ext uri="{FF2B5EF4-FFF2-40B4-BE49-F238E27FC236}">
                  <a16:creationId xmlns:a16="http://schemas.microsoft.com/office/drawing/2014/main" id="{57AEC385-0F84-4743-A483-0E97114463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20">
              <a:extLst>
                <a:ext uri="{FF2B5EF4-FFF2-40B4-BE49-F238E27FC236}">
                  <a16:creationId xmlns:a16="http://schemas.microsoft.com/office/drawing/2014/main" id="{90B47478-85F0-4BCA-9C98-48B633FD5A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5" name="Freeform 21">
              <a:extLst>
                <a:ext uri="{FF2B5EF4-FFF2-40B4-BE49-F238E27FC236}">
                  <a16:creationId xmlns:a16="http://schemas.microsoft.com/office/drawing/2014/main" id="{C8F8E9C6-76DE-42DF-9CD7-B9789CDE1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6" name="Freeform 22">
              <a:extLst>
                <a:ext uri="{FF2B5EF4-FFF2-40B4-BE49-F238E27FC236}">
                  <a16:creationId xmlns:a16="http://schemas.microsoft.com/office/drawing/2014/main" id="{660FFC41-5F89-4B42-913F-7FB1780636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3">
              <a:extLst>
                <a:ext uri="{FF2B5EF4-FFF2-40B4-BE49-F238E27FC236}">
                  <a16:creationId xmlns:a16="http://schemas.microsoft.com/office/drawing/2014/main" id="{1B956442-7A16-4B5B-908F-D69FC0A933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4">
              <a:extLst>
                <a:ext uri="{FF2B5EF4-FFF2-40B4-BE49-F238E27FC236}">
                  <a16:creationId xmlns:a16="http://schemas.microsoft.com/office/drawing/2014/main" id="{B54D797E-632B-4287-907B-A96D2CCBF4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5">
              <a:extLst>
                <a:ext uri="{FF2B5EF4-FFF2-40B4-BE49-F238E27FC236}">
                  <a16:creationId xmlns:a16="http://schemas.microsoft.com/office/drawing/2014/main" id="{BF7D9703-D82B-498D-AA68-475F298FAA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a:extLst>
              <a:ext uri="{FF2B5EF4-FFF2-40B4-BE49-F238E27FC236}">
                <a16:creationId xmlns:a16="http://schemas.microsoft.com/office/drawing/2014/main" id="{F8D580F2-1EDA-4B5F-98EB-EF8F18E9B7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62" name="Rectangle 61">
              <a:extLst>
                <a:ext uri="{FF2B5EF4-FFF2-40B4-BE49-F238E27FC236}">
                  <a16:creationId xmlns:a16="http://schemas.microsoft.com/office/drawing/2014/main" id="{E0F2EADF-2A67-482F-B290-DED5172BB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3" name="Isosceles Triangle 22">
              <a:extLst>
                <a:ext uri="{FF2B5EF4-FFF2-40B4-BE49-F238E27FC236}">
                  <a16:creationId xmlns:a16="http://schemas.microsoft.com/office/drawing/2014/main" id="{39BCFDA0-B04D-4835-A135-02F8969F3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a:extLst>
                <a:ext uri="{FF2B5EF4-FFF2-40B4-BE49-F238E27FC236}">
                  <a16:creationId xmlns:a16="http://schemas.microsoft.com/office/drawing/2014/main" id="{6DD3C0B8-C176-40C2-93F5-670E2BAC7D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4" name="TextBox 3">
            <a:extLst>
              <a:ext uri="{FF2B5EF4-FFF2-40B4-BE49-F238E27FC236}">
                <a16:creationId xmlns:a16="http://schemas.microsoft.com/office/drawing/2014/main" id="{37A2F44A-F12B-4F79-F93E-09B79966FB88}"/>
              </a:ext>
            </a:extLst>
          </p:cNvPr>
          <p:cNvSpPr txBox="1"/>
          <p:nvPr/>
        </p:nvSpPr>
        <p:spPr>
          <a:xfrm>
            <a:off x="950678" y="2589988"/>
            <a:ext cx="3067286" cy="1446550"/>
          </a:xfrm>
          <a:prstGeom prst="rect">
            <a:avLst/>
          </a:prstGeom>
          <a:noFill/>
        </p:spPr>
        <p:txBody>
          <a:bodyPr wrap="square" rtlCol="0">
            <a:spAutoFit/>
          </a:bodyPr>
          <a:lstStyle/>
          <a:p>
            <a:r>
              <a:rPr lang="en-US" sz="4400"/>
              <a:t>Tip 1 Continued</a:t>
            </a:r>
          </a:p>
        </p:txBody>
      </p:sp>
      <p:graphicFrame>
        <p:nvGraphicFramePr>
          <p:cNvPr id="66" name="TextBox 2">
            <a:extLst>
              <a:ext uri="{FF2B5EF4-FFF2-40B4-BE49-F238E27FC236}">
                <a16:creationId xmlns:a16="http://schemas.microsoft.com/office/drawing/2014/main" id="{C261E457-4D37-2067-1C8C-C746537AD163}"/>
              </a:ext>
            </a:extLst>
          </p:cNvPr>
          <p:cNvGraphicFramePr/>
          <p:nvPr>
            <p:extLst>
              <p:ext uri="{D42A27DB-BD31-4B8C-83A1-F6EECF244321}">
                <p14:modId xmlns:p14="http://schemas.microsoft.com/office/powerpoint/2010/main" val="95308837"/>
              </p:ext>
            </p:extLst>
          </p:nvPr>
        </p:nvGraphicFramePr>
        <p:xfrm>
          <a:off x="5118447" y="803186"/>
          <a:ext cx="6281873" cy="52486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37603079"/>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7-20 at 10.55.50 AM.png">
            <a:extLst>
              <a:ext uri="{FF2B5EF4-FFF2-40B4-BE49-F238E27FC236}">
                <a16:creationId xmlns:a16="http://schemas.microsoft.com/office/drawing/2014/main" id="{814321DB-5B13-1319-ACCB-F342E33D3F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1923" y="2972522"/>
            <a:ext cx="5601166" cy="3559620"/>
          </a:xfrm>
          <a:prstGeom prst="rect">
            <a:avLst/>
          </a:prstGeom>
        </p:spPr>
      </p:pic>
      <p:sp>
        <p:nvSpPr>
          <p:cNvPr id="4" name="TextBox 3">
            <a:extLst>
              <a:ext uri="{FF2B5EF4-FFF2-40B4-BE49-F238E27FC236}">
                <a16:creationId xmlns:a16="http://schemas.microsoft.com/office/drawing/2014/main" id="{2A21E7C9-FA14-8BF8-4AC8-25E9CB88FECD}"/>
              </a:ext>
            </a:extLst>
          </p:cNvPr>
          <p:cNvSpPr txBox="1"/>
          <p:nvPr/>
        </p:nvSpPr>
        <p:spPr>
          <a:xfrm>
            <a:off x="3048000" y="325858"/>
            <a:ext cx="6096000" cy="477054"/>
          </a:xfrm>
          <a:prstGeom prst="rect">
            <a:avLst/>
          </a:prstGeom>
          <a:noFill/>
        </p:spPr>
        <p:txBody>
          <a:bodyPr wrap="square">
            <a:spAutoFit/>
          </a:bodyPr>
          <a:lstStyle/>
          <a:p>
            <a:r>
              <a:rPr lang="en-US" sz="2500">
                <a:latin typeface="Times" panose="02020603050405020304" pitchFamily="18" charset="0"/>
                <a:cs typeface="Times" panose="02020603050405020304" pitchFamily="18" charset="0"/>
              </a:rPr>
              <a:t>Tip #2 Make </a:t>
            </a:r>
            <a:r>
              <a:rPr lang="en-US" sz="2500" err="1">
                <a:latin typeface="Times" panose="02020603050405020304" pitchFamily="18" charset="0"/>
                <a:cs typeface="Times" panose="02020603050405020304" pitchFamily="18" charset="0"/>
              </a:rPr>
              <a:t>MyStudent</a:t>
            </a:r>
            <a:r>
              <a:rPr lang="en-US" sz="2500">
                <a:latin typeface="Times" panose="02020603050405020304" pitchFamily="18" charset="0"/>
                <a:cs typeface="Times" panose="02020603050405020304" pitchFamily="18" charset="0"/>
              </a:rPr>
              <a:t> Your Best Friend!</a:t>
            </a:r>
          </a:p>
        </p:txBody>
      </p:sp>
      <p:sp>
        <p:nvSpPr>
          <p:cNvPr id="6" name="TextBox 5">
            <a:extLst>
              <a:ext uri="{FF2B5EF4-FFF2-40B4-BE49-F238E27FC236}">
                <a16:creationId xmlns:a16="http://schemas.microsoft.com/office/drawing/2014/main" id="{32B55448-D49F-A90D-1763-E232A5A13D0B}"/>
              </a:ext>
            </a:extLst>
          </p:cNvPr>
          <p:cNvSpPr txBox="1"/>
          <p:nvPr/>
        </p:nvSpPr>
        <p:spPr>
          <a:xfrm>
            <a:off x="2051956" y="1186957"/>
            <a:ext cx="8414657" cy="1200329"/>
          </a:xfrm>
          <a:prstGeom prst="rect">
            <a:avLst/>
          </a:prstGeom>
          <a:noFill/>
        </p:spPr>
        <p:txBody>
          <a:bodyPr wrap="square">
            <a:spAutoFit/>
          </a:bodyPr>
          <a:lstStyle/>
          <a:p>
            <a:r>
              <a:rPr lang="en-US" sz="2400"/>
              <a:t> Check grades, display a customized class report, set up email notifications for student’s average, unexcused absences, or discipline comments. </a:t>
            </a:r>
          </a:p>
        </p:txBody>
      </p:sp>
      <p:sp>
        <p:nvSpPr>
          <p:cNvPr id="8" name="TextBox 7">
            <a:extLst>
              <a:ext uri="{FF2B5EF4-FFF2-40B4-BE49-F238E27FC236}">
                <a16:creationId xmlns:a16="http://schemas.microsoft.com/office/drawing/2014/main" id="{343014D1-81C1-6D4B-2A0B-FB473D087298}"/>
              </a:ext>
            </a:extLst>
          </p:cNvPr>
          <p:cNvSpPr txBox="1"/>
          <p:nvPr/>
        </p:nvSpPr>
        <p:spPr>
          <a:xfrm>
            <a:off x="163284" y="3418836"/>
            <a:ext cx="6096000" cy="2585323"/>
          </a:xfrm>
          <a:prstGeom prst="rect">
            <a:avLst/>
          </a:prstGeom>
          <a:noFill/>
        </p:spPr>
        <p:txBody>
          <a:bodyPr wrap="square">
            <a:spAutoFit/>
          </a:bodyPr>
          <a:lstStyle/>
          <a:p>
            <a:pPr marL="285750" indent="-285750">
              <a:buFont typeface="Arial" charset="0"/>
              <a:buChar char="•"/>
            </a:pPr>
            <a:r>
              <a:rPr lang="en-US"/>
              <a:t>Set up accounts for BOTH you and your student.</a:t>
            </a:r>
          </a:p>
          <a:p>
            <a:pPr marL="285750" indent="-285750">
              <a:buFont typeface="Arial" charset="0"/>
              <a:buChar char="•"/>
            </a:pPr>
            <a:r>
              <a:rPr lang="en-US"/>
              <a:t>Check school calendar on the website for progress report and report card grades</a:t>
            </a:r>
          </a:p>
          <a:p>
            <a:pPr marL="285750" indent="-285750">
              <a:buFont typeface="Arial" charset="0"/>
              <a:buChar char="•"/>
            </a:pPr>
            <a:r>
              <a:rPr lang="en-US"/>
              <a:t>Contact your student’s teacher, school</a:t>
            </a:r>
          </a:p>
          <a:p>
            <a:r>
              <a:rPr lang="en-US"/>
              <a:t>     counselor or administrator if</a:t>
            </a:r>
          </a:p>
          <a:p>
            <a:r>
              <a:rPr lang="en-US"/>
              <a:t>     you have any questions.</a:t>
            </a:r>
          </a:p>
          <a:p>
            <a:pPr marL="285750" indent="-285750">
              <a:buFont typeface="Arial" charset="0"/>
              <a:buChar char="•"/>
            </a:pPr>
            <a:r>
              <a:rPr lang="en-US"/>
              <a:t>Know your student’s teachers</a:t>
            </a:r>
          </a:p>
          <a:p>
            <a:r>
              <a:rPr lang="en-US"/>
              <a:t>     will be grading their work:</a:t>
            </a:r>
          </a:p>
          <a:p>
            <a:r>
              <a:rPr lang="en-US"/>
              <a:t>     review each syllabi.</a:t>
            </a:r>
          </a:p>
        </p:txBody>
      </p:sp>
    </p:spTree>
    <p:extLst>
      <p:ext uri="{BB962C8B-B14F-4D97-AF65-F5344CB8AC3E}">
        <p14:creationId xmlns:p14="http://schemas.microsoft.com/office/powerpoint/2010/main" val="22555656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AA28B-1412-B86C-8AB1-E03B1881A492}"/>
              </a:ext>
            </a:extLst>
          </p:cNvPr>
          <p:cNvSpPr>
            <a:spLocks noGrp="1"/>
          </p:cNvSpPr>
          <p:nvPr>
            <p:ph type="title"/>
          </p:nvPr>
        </p:nvSpPr>
        <p:spPr/>
        <p:txBody>
          <a:bodyPr/>
          <a:lstStyle/>
          <a:p>
            <a:r>
              <a:rPr lang="en-US"/>
              <a:t>Changes to Grading Practices</a:t>
            </a:r>
            <a:br>
              <a:rPr lang="en-US"/>
            </a:br>
            <a:r>
              <a:rPr lang="en-US"/>
              <a:t>22-23 </a:t>
            </a:r>
          </a:p>
        </p:txBody>
      </p:sp>
      <p:sp>
        <p:nvSpPr>
          <p:cNvPr id="3" name="Text Placeholder 2">
            <a:extLst>
              <a:ext uri="{FF2B5EF4-FFF2-40B4-BE49-F238E27FC236}">
                <a16:creationId xmlns:a16="http://schemas.microsoft.com/office/drawing/2014/main" id="{89DE2BD0-6700-B011-2099-DB0D4137174C}"/>
              </a:ext>
            </a:extLst>
          </p:cNvPr>
          <p:cNvSpPr>
            <a:spLocks noGrp="1"/>
          </p:cNvSpPr>
          <p:nvPr>
            <p:ph type="body" idx="1"/>
          </p:nvPr>
        </p:nvSpPr>
        <p:spPr>
          <a:xfrm>
            <a:off x="5064018" y="25689"/>
            <a:ext cx="6265088" cy="685800"/>
          </a:xfrm>
        </p:spPr>
        <p:txBody>
          <a:bodyPr/>
          <a:lstStyle/>
          <a:p>
            <a:r>
              <a:rPr lang="en-US"/>
              <a:t>Required Learning 70% of Grade</a:t>
            </a:r>
          </a:p>
        </p:txBody>
      </p:sp>
      <p:sp>
        <p:nvSpPr>
          <p:cNvPr id="4" name="Content Placeholder 3">
            <a:extLst>
              <a:ext uri="{FF2B5EF4-FFF2-40B4-BE49-F238E27FC236}">
                <a16:creationId xmlns:a16="http://schemas.microsoft.com/office/drawing/2014/main" id="{1D311455-AA64-1160-08F7-1542BF8E5C20}"/>
              </a:ext>
            </a:extLst>
          </p:cNvPr>
          <p:cNvSpPr>
            <a:spLocks noGrp="1"/>
          </p:cNvSpPr>
          <p:nvPr>
            <p:ph sz="half" idx="2"/>
          </p:nvPr>
        </p:nvSpPr>
        <p:spPr>
          <a:xfrm>
            <a:off x="4951563" y="554746"/>
            <a:ext cx="6264350" cy="1696853"/>
          </a:xfrm>
        </p:spPr>
        <p:txBody>
          <a:bodyPr>
            <a:normAutofit fontScale="77500" lnSpcReduction="20000"/>
          </a:bodyPr>
          <a:lstStyle/>
          <a:p>
            <a:r>
              <a:rPr lang="en-US"/>
              <a:t>Students must complete all these assignments to pass the course</a:t>
            </a:r>
          </a:p>
          <a:p>
            <a:r>
              <a:rPr lang="en-US"/>
              <a:t>If a student does not complete an assignment it will show as an “I” in the gradebook until completed.</a:t>
            </a:r>
          </a:p>
          <a:p>
            <a:r>
              <a:rPr lang="en-US"/>
              <a:t>Final deadlines for these assignments will be determined by the teacher team.</a:t>
            </a:r>
          </a:p>
        </p:txBody>
      </p:sp>
      <p:sp>
        <p:nvSpPr>
          <p:cNvPr id="5" name="Text Placeholder 4">
            <a:extLst>
              <a:ext uri="{FF2B5EF4-FFF2-40B4-BE49-F238E27FC236}">
                <a16:creationId xmlns:a16="http://schemas.microsoft.com/office/drawing/2014/main" id="{386E2410-F20C-CB84-7168-9A0926C0AB93}"/>
              </a:ext>
            </a:extLst>
          </p:cNvPr>
          <p:cNvSpPr>
            <a:spLocks noGrp="1"/>
          </p:cNvSpPr>
          <p:nvPr>
            <p:ph type="body" sz="quarter" idx="3"/>
          </p:nvPr>
        </p:nvSpPr>
        <p:spPr>
          <a:xfrm>
            <a:off x="4951499" y="2021015"/>
            <a:ext cx="6264414" cy="685800"/>
          </a:xfrm>
        </p:spPr>
        <p:txBody>
          <a:bodyPr/>
          <a:lstStyle/>
          <a:p>
            <a:r>
              <a:rPr lang="en-US"/>
              <a:t>Teacher-Determined 30% of Grade </a:t>
            </a:r>
          </a:p>
        </p:txBody>
      </p:sp>
      <p:sp>
        <p:nvSpPr>
          <p:cNvPr id="6" name="Content Placeholder 5">
            <a:extLst>
              <a:ext uri="{FF2B5EF4-FFF2-40B4-BE49-F238E27FC236}">
                <a16:creationId xmlns:a16="http://schemas.microsoft.com/office/drawing/2014/main" id="{9BA8C121-D3BF-A5E8-2A70-845DEF9F582E}"/>
              </a:ext>
            </a:extLst>
          </p:cNvPr>
          <p:cNvSpPr>
            <a:spLocks noGrp="1"/>
          </p:cNvSpPr>
          <p:nvPr>
            <p:ph sz="quarter" idx="4"/>
          </p:nvPr>
        </p:nvSpPr>
        <p:spPr>
          <a:xfrm>
            <a:off x="4950325" y="2579875"/>
            <a:ext cx="6265588" cy="1704060"/>
          </a:xfrm>
        </p:spPr>
        <p:txBody>
          <a:bodyPr>
            <a:normAutofit fontScale="77500" lnSpcReduction="20000"/>
          </a:bodyPr>
          <a:lstStyle/>
          <a:p>
            <a:r>
              <a:rPr lang="en-US"/>
              <a:t>Students are encouraged to complete these assignments to assist them in mastering the Required Learning Tasks</a:t>
            </a:r>
          </a:p>
          <a:p>
            <a:r>
              <a:rPr lang="en-US"/>
              <a:t>These are standards aligned and support the required learning tasks</a:t>
            </a:r>
          </a:p>
          <a:p>
            <a:r>
              <a:rPr lang="en-US"/>
              <a:t>If a student does not complete an assignment in this category they will receive a “M” for missing which has not impact on the students grade.</a:t>
            </a:r>
          </a:p>
        </p:txBody>
      </p:sp>
      <p:sp>
        <p:nvSpPr>
          <p:cNvPr id="7" name="Text Placeholder 4">
            <a:extLst>
              <a:ext uri="{FF2B5EF4-FFF2-40B4-BE49-F238E27FC236}">
                <a16:creationId xmlns:a16="http://schemas.microsoft.com/office/drawing/2014/main" id="{A0667612-128B-A0CD-D9D0-22819B43FAE3}"/>
              </a:ext>
            </a:extLst>
          </p:cNvPr>
          <p:cNvSpPr txBox="1">
            <a:spLocks/>
          </p:cNvSpPr>
          <p:nvPr/>
        </p:nvSpPr>
        <p:spPr>
          <a:xfrm>
            <a:off x="4950325" y="4138612"/>
            <a:ext cx="6264414" cy="685800"/>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1000"/>
              </a:spcBef>
              <a:buClr>
                <a:schemeClr val="accent1"/>
              </a:buClr>
              <a:buSzPct val="110000"/>
              <a:buFont typeface="Wingdings" panose="05000000000000000000" pitchFamily="2" charset="2"/>
              <a:buNone/>
              <a:defRPr sz="2200" b="0" kern="1200" cap="all" baseline="0">
                <a:solidFill>
                  <a:schemeClr val="accent1"/>
                </a:solidFill>
                <a:effectLst/>
                <a:latin typeface="+mn-lt"/>
                <a:ea typeface="+mn-ea"/>
                <a:cs typeface="+mn-cs"/>
              </a:defRPr>
            </a:lvl1pPr>
            <a:lvl2pPr marL="4572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2000" b="1" kern="1200">
                <a:solidFill>
                  <a:schemeClr val="tx1"/>
                </a:solidFill>
                <a:effectLst/>
                <a:latin typeface="+mn-lt"/>
                <a:ea typeface="+mn-ea"/>
                <a:cs typeface="+mn-cs"/>
              </a:defRPr>
            </a:lvl2pPr>
            <a:lvl3pPr marL="9144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800" b="1" kern="1200">
                <a:solidFill>
                  <a:schemeClr val="tx1"/>
                </a:solidFill>
                <a:effectLst/>
                <a:latin typeface="+mn-lt"/>
                <a:ea typeface="+mn-ea"/>
                <a:cs typeface="+mn-cs"/>
              </a:defRPr>
            </a:lvl3pPr>
            <a:lvl4pPr marL="13716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600" b="1" kern="1200">
                <a:solidFill>
                  <a:schemeClr val="tx1"/>
                </a:solidFill>
                <a:effectLst/>
                <a:latin typeface="+mn-lt"/>
                <a:ea typeface="+mn-ea"/>
                <a:cs typeface="+mn-cs"/>
              </a:defRPr>
            </a:lvl4pPr>
            <a:lvl5pPr marL="18288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600" b="1" kern="1200">
                <a:solidFill>
                  <a:schemeClr val="tx1"/>
                </a:solidFill>
                <a:effectLst/>
                <a:latin typeface="+mn-lt"/>
                <a:ea typeface="+mn-ea"/>
                <a:cs typeface="+mn-cs"/>
              </a:defRPr>
            </a:lvl5pPr>
            <a:lvl6pPr marL="22860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600" b="1" kern="1200">
                <a:solidFill>
                  <a:schemeClr val="tx1"/>
                </a:solidFill>
                <a:effectLst/>
                <a:latin typeface="+mn-lt"/>
                <a:ea typeface="+mn-ea"/>
                <a:cs typeface="+mn-cs"/>
              </a:defRPr>
            </a:lvl6pPr>
            <a:lvl7pPr marL="27432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600" b="1" kern="1200">
                <a:solidFill>
                  <a:schemeClr val="tx1"/>
                </a:solidFill>
                <a:effectLst/>
                <a:latin typeface="+mn-lt"/>
                <a:ea typeface="+mn-ea"/>
                <a:cs typeface="+mn-cs"/>
              </a:defRPr>
            </a:lvl7pPr>
            <a:lvl8pPr marL="32004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600" b="1" kern="1200">
                <a:solidFill>
                  <a:schemeClr val="tx1"/>
                </a:solidFill>
                <a:effectLst/>
                <a:latin typeface="+mn-lt"/>
                <a:ea typeface="+mn-ea"/>
                <a:cs typeface="+mn-cs"/>
              </a:defRPr>
            </a:lvl8pPr>
            <a:lvl9pPr marL="36576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600" b="1" kern="1200">
                <a:solidFill>
                  <a:schemeClr val="tx1"/>
                </a:solidFill>
                <a:effectLst/>
                <a:latin typeface="+mn-lt"/>
                <a:ea typeface="+mn-ea"/>
                <a:cs typeface="+mn-cs"/>
              </a:defRPr>
            </a:lvl9pPr>
          </a:lstStyle>
          <a:p>
            <a:r>
              <a:rPr lang="en-US"/>
              <a:t>Conduct, Homework, and Work Habits 0% of Grade </a:t>
            </a:r>
          </a:p>
        </p:txBody>
      </p:sp>
      <p:sp>
        <p:nvSpPr>
          <p:cNvPr id="8" name="Content Placeholder 5">
            <a:extLst>
              <a:ext uri="{FF2B5EF4-FFF2-40B4-BE49-F238E27FC236}">
                <a16:creationId xmlns:a16="http://schemas.microsoft.com/office/drawing/2014/main" id="{D9391863-DE50-728E-CC4D-FF0A4EB42AEF}"/>
              </a:ext>
            </a:extLst>
          </p:cNvPr>
          <p:cNvSpPr txBox="1">
            <a:spLocks/>
          </p:cNvSpPr>
          <p:nvPr/>
        </p:nvSpPr>
        <p:spPr>
          <a:xfrm>
            <a:off x="4950325" y="4990642"/>
            <a:ext cx="6265588" cy="1704060"/>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r>
              <a:rPr lang="en-US" sz="1400"/>
              <a:t>Homework can be used to advance student learning</a:t>
            </a:r>
          </a:p>
          <a:p>
            <a:r>
              <a:rPr lang="en-US" sz="1400"/>
              <a:t>Homework will have no impact on student learning</a:t>
            </a:r>
          </a:p>
          <a:p>
            <a:r>
              <a:rPr lang="en-US" sz="1400"/>
              <a:t>Students are encouraged to complete homework as teachers will provide specific feedback on assignments that can lead to future positive outcomes on required learning</a:t>
            </a:r>
          </a:p>
        </p:txBody>
      </p:sp>
    </p:spTree>
    <p:extLst>
      <p:ext uri="{BB962C8B-B14F-4D97-AF65-F5344CB8AC3E}">
        <p14:creationId xmlns:p14="http://schemas.microsoft.com/office/powerpoint/2010/main" val="14157397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5E1AC81-83F2-45A8-9054-15570F4E25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B15AA7C5-9BFE-4B90-A119-467AFACE9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944AB87D-35AF-4719-9940-5822E7702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E8B33BE3-7890-4628-9322-7EFBA3375B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01AD3ECF-519E-45E2-99DA-F5C1B50715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C050E700-0FF1-4D25-B54C-84BA04FCDC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720D9C11-F5C9-41B0-B2F2-EE20BC3D0C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623A9DA0-857E-4CDE-80EA-F30F1CE55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C48B8F4C-2C83-46F6-AFCD-58166AEB18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234C3795-C44D-41A7-A8F6-891387A66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91CC36F4-5DFA-4954-B354-97B180E98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7087A08E-C024-457D-8F99-1F340CED61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61CFBC61-7F57-45D7-860E-BF51B0EDA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2591C3DB-4880-431E-BC3D-37F1378AC5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79557EFE-4199-4E24-8A13-1B9CC1715A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0B965615-6052-4907-A136-9CAD14604C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F788FFC4-205D-47C1-91E7-DD1A52E0A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462FADD6-C927-46ED-A6E6-273B35C2F1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AF64005E-134D-4444-9425-FB1C188985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E2565CA7-A8CB-463D-8D25-4F41235BC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1ABBFC0-4EEA-4634-A73B-945729D6B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E422F11F-726A-4A93-9D1B-B1400B061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3" name="Group 32">
            <a:extLst>
              <a:ext uri="{FF2B5EF4-FFF2-40B4-BE49-F238E27FC236}">
                <a16:creationId xmlns:a16="http://schemas.microsoft.com/office/drawing/2014/main" id="{FBF129BC-EA9E-4D20-898B-399F7727DFB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4" name="Rectangle 33">
              <a:extLst>
                <a:ext uri="{FF2B5EF4-FFF2-40B4-BE49-F238E27FC236}">
                  <a16:creationId xmlns:a16="http://schemas.microsoft.com/office/drawing/2014/main" id="{CFF42BAE-3249-46C8-9108-A83C87206B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5" name="Isosceles Triangle 22">
              <a:extLst>
                <a:ext uri="{FF2B5EF4-FFF2-40B4-BE49-F238E27FC236}">
                  <a16:creationId xmlns:a16="http://schemas.microsoft.com/office/drawing/2014/main" id="{4DDE2BA8-4174-4A99-BB09-0BA28F2685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4A893933-F7DD-4DA6-85C7-4CFF58741E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8" name="Rectangle 37">
            <a:extLst>
              <a:ext uri="{FF2B5EF4-FFF2-40B4-BE49-F238E27FC236}">
                <a16:creationId xmlns:a16="http://schemas.microsoft.com/office/drawing/2014/main" id="{D75627FE-0AC5-4349-AC08-45A58BEC9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F87AAF7B-2090-475D-9C3E-FDC03DD87A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41" name="Freeform 5">
              <a:extLst>
                <a:ext uri="{FF2B5EF4-FFF2-40B4-BE49-F238E27FC236}">
                  <a16:creationId xmlns:a16="http://schemas.microsoft.com/office/drawing/2014/main" id="{F2DCEC33-4B31-44BC-99CB-9E4845DC4C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 name="Freeform 6">
              <a:extLst>
                <a:ext uri="{FF2B5EF4-FFF2-40B4-BE49-F238E27FC236}">
                  <a16:creationId xmlns:a16="http://schemas.microsoft.com/office/drawing/2014/main" id="{204E0A10-D288-4B22-87A1-737B0A37D1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7">
              <a:extLst>
                <a:ext uri="{FF2B5EF4-FFF2-40B4-BE49-F238E27FC236}">
                  <a16:creationId xmlns:a16="http://schemas.microsoft.com/office/drawing/2014/main" id="{9A3E042E-4911-425A-84BB-04BF90D0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 name="Freeform 8">
              <a:extLst>
                <a:ext uri="{FF2B5EF4-FFF2-40B4-BE49-F238E27FC236}">
                  <a16:creationId xmlns:a16="http://schemas.microsoft.com/office/drawing/2014/main" id="{3A49226D-3129-4C5A-9641-3D03BEEA79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9">
              <a:extLst>
                <a:ext uri="{FF2B5EF4-FFF2-40B4-BE49-F238E27FC236}">
                  <a16:creationId xmlns:a16="http://schemas.microsoft.com/office/drawing/2014/main" id="{9CC3C315-B515-4DD8-AC22-9D8417B37F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0">
              <a:extLst>
                <a:ext uri="{FF2B5EF4-FFF2-40B4-BE49-F238E27FC236}">
                  <a16:creationId xmlns:a16="http://schemas.microsoft.com/office/drawing/2014/main" id="{1A961828-F78F-4D56-A98E-037806C63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7" name="Freeform 11">
              <a:extLst>
                <a:ext uri="{FF2B5EF4-FFF2-40B4-BE49-F238E27FC236}">
                  <a16:creationId xmlns:a16="http://schemas.microsoft.com/office/drawing/2014/main" id="{739D4F9D-3728-42C1-8302-452D51321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2">
              <a:extLst>
                <a:ext uri="{FF2B5EF4-FFF2-40B4-BE49-F238E27FC236}">
                  <a16:creationId xmlns:a16="http://schemas.microsoft.com/office/drawing/2014/main" id="{B4D9647E-354D-4CA8-B4A7-39172E5EAC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3">
              <a:extLst>
                <a:ext uri="{FF2B5EF4-FFF2-40B4-BE49-F238E27FC236}">
                  <a16:creationId xmlns:a16="http://schemas.microsoft.com/office/drawing/2014/main" id="{A3EC74E0-5222-4ACC-BCEC-1AA189D3BC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4">
              <a:extLst>
                <a:ext uri="{FF2B5EF4-FFF2-40B4-BE49-F238E27FC236}">
                  <a16:creationId xmlns:a16="http://schemas.microsoft.com/office/drawing/2014/main" id="{C0AE72B4-084D-42E6-ABED-5FD4650D4B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5">
              <a:extLst>
                <a:ext uri="{FF2B5EF4-FFF2-40B4-BE49-F238E27FC236}">
                  <a16:creationId xmlns:a16="http://schemas.microsoft.com/office/drawing/2014/main" id="{C9D1F5DD-8D50-4098-8D2B-10E284752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6">
              <a:extLst>
                <a:ext uri="{FF2B5EF4-FFF2-40B4-BE49-F238E27FC236}">
                  <a16:creationId xmlns:a16="http://schemas.microsoft.com/office/drawing/2014/main" id="{D48F3941-C3C7-4589-AA46-067F6BB2D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7">
              <a:extLst>
                <a:ext uri="{FF2B5EF4-FFF2-40B4-BE49-F238E27FC236}">
                  <a16:creationId xmlns:a16="http://schemas.microsoft.com/office/drawing/2014/main" id="{C16BBE9A-4BE3-4401-82C5-8041DB14E5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8">
              <a:extLst>
                <a:ext uri="{FF2B5EF4-FFF2-40B4-BE49-F238E27FC236}">
                  <a16:creationId xmlns:a16="http://schemas.microsoft.com/office/drawing/2014/main" id="{06180330-CCD3-4D14-A652-D60C28252D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19">
              <a:extLst>
                <a:ext uri="{FF2B5EF4-FFF2-40B4-BE49-F238E27FC236}">
                  <a16:creationId xmlns:a16="http://schemas.microsoft.com/office/drawing/2014/main" id="{616C90F6-4133-43A5-B47C-7750FE28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0">
              <a:extLst>
                <a:ext uri="{FF2B5EF4-FFF2-40B4-BE49-F238E27FC236}">
                  <a16:creationId xmlns:a16="http://schemas.microsoft.com/office/drawing/2014/main" id="{D7C03F90-E828-4414-8A53-92069FFB6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7" name="Freeform 21">
              <a:extLst>
                <a:ext uri="{FF2B5EF4-FFF2-40B4-BE49-F238E27FC236}">
                  <a16:creationId xmlns:a16="http://schemas.microsoft.com/office/drawing/2014/main" id="{6ADDE443-75AA-4F32-A2EE-272C4347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8" name="Freeform 22">
              <a:extLst>
                <a:ext uri="{FF2B5EF4-FFF2-40B4-BE49-F238E27FC236}">
                  <a16:creationId xmlns:a16="http://schemas.microsoft.com/office/drawing/2014/main" id="{ACD281C1-1D59-453F-A33A-D83E39EB06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3">
              <a:extLst>
                <a:ext uri="{FF2B5EF4-FFF2-40B4-BE49-F238E27FC236}">
                  <a16:creationId xmlns:a16="http://schemas.microsoft.com/office/drawing/2014/main" id="{60217FAC-29FE-4D6B-9BB4-FF41AA756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4">
              <a:extLst>
                <a:ext uri="{FF2B5EF4-FFF2-40B4-BE49-F238E27FC236}">
                  <a16:creationId xmlns:a16="http://schemas.microsoft.com/office/drawing/2014/main" id="{0D3CC33A-6E36-4A72-9965-8E20FB05D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1" name="Freeform 25">
              <a:extLst>
                <a:ext uri="{FF2B5EF4-FFF2-40B4-BE49-F238E27FC236}">
                  <a16:creationId xmlns:a16="http://schemas.microsoft.com/office/drawing/2014/main" id="{F128F04E-05CD-4035-A32B-6E9ABAB9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63" name="Rectangle 62">
            <a:extLst>
              <a:ext uri="{FF2B5EF4-FFF2-40B4-BE49-F238E27FC236}">
                <a16:creationId xmlns:a16="http://schemas.microsoft.com/office/drawing/2014/main" id="{BC2574CF-1D35-4994-87BD-5A3378E1A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78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p:nvSpPr>
        <p:spPr>
          <a:xfrm>
            <a:off x="645459" y="960120"/>
            <a:ext cx="3865695" cy="4171278"/>
          </a:xfrm>
          <a:prstGeom prst="rect">
            <a:avLst/>
          </a:prstGeom>
        </p:spPr>
        <p:txBody>
          <a:bodyPr vert="horz" lIns="228600" tIns="228600" rIns="228600" bIns="22860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85000"/>
              </a:lnSpc>
              <a:spcAft>
                <a:spcPts val="600"/>
              </a:spcAft>
            </a:pPr>
            <a:r>
              <a:rPr lang="en-US" spc="-150"/>
              <a:t>Tip #3 Become a Volunteer</a:t>
            </a:r>
          </a:p>
        </p:txBody>
      </p:sp>
      <p:cxnSp>
        <p:nvCxnSpPr>
          <p:cNvPr id="65" name="Straight Connector 64">
            <a:extLst>
              <a:ext uri="{FF2B5EF4-FFF2-40B4-BE49-F238E27FC236}">
                <a16:creationId xmlns:a16="http://schemas.microsoft.com/office/drawing/2014/main" id="{68B6AB33-DFE6-4FE4-94FE-C9E25424AD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2263" y="1200150"/>
            <a:ext cx="0" cy="354397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983164" y="960120"/>
            <a:ext cx="5511800" cy="4171278"/>
          </a:xfrm>
          <a:prstGeom prst="rect">
            <a:avLst/>
          </a:prstGeom>
        </p:spPr>
        <p:txBody>
          <a:bodyPr vert="horz" lIns="91440" tIns="45720" rIns="91440" bIns="45720" rtlCol="0" anchor="ctr">
            <a:normAutofit/>
          </a:bodyPr>
          <a:lstStyle/>
          <a:p>
            <a:pPr marL="285750" indent="-228600" defTabSz="914400">
              <a:lnSpc>
                <a:spcPct val="120000"/>
              </a:lnSpc>
              <a:spcAft>
                <a:spcPts val="600"/>
              </a:spcAft>
              <a:buClr>
                <a:schemeClr val="accent1"/>
              </a:buClr>
              <a:buSzPct val="110000"/>
              <a:buFont typeface="Wingdings" panose="05000000000000000000" pitchFamily="2" charset="2"/>
              <a:buChar char="§"/>
            </a:pPr>
            <a:endParaRPr lang="en-US">
              <a:hlinkClick r:id="rId2"/>
            </a:endParaRPr>
          </a:p>
          <a:p>
            <a:pPr marL="285750" indent="-228600" defTabSz="914400">
              <a:lnSpc>
                <a:spcPct val="120000"/>
              </a:lnSpc>
              <a:spcAft>
                <a:spcPts val="600"/>
              </a:spcAft>
              <a:buClr>
                <a:schemeClr val="accent1"/>
              </a:buClr>
              <a:buSzPct val="110000"/>
              <a:buFont typeface="Wingdings" panose="05000000000000000000" pitchFamily="2" charset="2"/>
              <a:buChar char="§"/>
            </a:pPr>
            <a:r>
              <a:rPr lang="en-US">
                <a:hlinkClick r:id="rId2"/>
              </a:rPr>
              <a:t>https://lolhs.pasco.k12.fl.us/be-a-volunteer-for-the-2019-2020-school-year/</a:t>
            </a:r>
            <a:endParaRPr lang="en-US"/>
          </a:p>
          <a:p>
            <a:pPr marL="285750" indent="-228600" defTabSz="914400">
              <a:lnSpc>
                <a:spcPct val="120000"/>
              </a:lnSpc>
              <a:spcAft>
                <a:spcPts val="600"/>
              </a:spcAft>
              <a:buClr>
                <a:schemeClr val="accent1"/>
              </a:buClr>
              <a:buSzPct val="110000"/>
              <a:buFont typeface="Wingdings" panose="05000000000000000000" pitchFamily="2" charset="2"/>
              <a:buChar char="§"/>
            </a:pPr>
            <a:r>
              <a:rPr lang="en-US"/>
              <a:t>Use this link to complete the volunteer form</a:t>
            </a:r>
          </a:p>
          <a:p>
            <a:pPr marL="285750" indent="-228600" defTabSz="914400">
              <a:lnSpc>
                <a:spcPct val="120000"/>
              </a:lnSpc>
              <a:spcAft>
                <a:spcPts val="600"/>
              </a:spcAft>
              <a:buClr>
                <a:schemeClr val="accent1"/>
              </a:buClr>
              <a:buSzPct val="110000"/>
              <a:buFont typeface="Wingdings" panose="05000000000000000000" pitchFamily="2" charset="2"/>
              <a:buChar char="§"/>
            </a:pPr>
            <a:r>
              <a:rPr lang="en-US"/>
              <a:t>Volunteers can chaperone dances, field trips, be guest speakers, etc. </a:t>
            </a:r>
          </a:p>
          <a:p>
            <a:pPr marL="285750" indent="-228600" defTabSz="914400">
              <a:lnSpc>
                <a:spcPct val="120000"/>
              </a:lnSpc>
              <a:spcAft>
                <a:spcPts val="600"/>
              </a:spcAft>
              <a:buClr>
                <a:schemeClr val="accent1"/>
              </a:buClr>
              <a:buSzPct val="110000"/>
              <a:buFont typeface="Wingdings" panose="05000000000000000000" pitchFamily="2" charset="2"/>
              <a:buChar char="§"/>
            </a:pPr>
            <a:endParaRPr lang="en-US"/>
          </a:p>
        </p:txBody>
      </p:sp>
      <p:sp>
        <p:nvSpPr>
          <p:cNvPr id="4" name="AutoShape 4" descr="data:image/jpg;base64,%20/9j/4AAQSkZJRgABAQEAYABgAAD/2wBDAAUDBAQEAwUEBAQFBQUGBwwIBwcHBw8LCwkMEQ8SEhEPERETFhwXExQaFRERGCEYGh0dHx8fExciJCIeJBweHx7/2wBDAQUFBQcGBw4ICA4eFBEUHh4eHh4eHh4eHh4eHh4eHh4eHh4eHh4eHh4eHh4eHh4eHh4eHh4eHh4eHh4eHh4eHh7/wAARCAEvAQ8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w4uM/dH5UofHepWhYVEYj6V83oe1HEPqhwceox9aej4P3qrMnPekG4UWNY14svrL6c1IsinvWb5jL6VIk3PapcTWNSL6nXeGNQFjfxXHmEFT2NfV/h7x9czfDd9Q8yN5I0CBm64I718XQyDjOPrXr/he8A+GGoR+bhlZOM9q5puVN3i7XLnGNVJSWxxHjG+hu9Uml3bi7kg59TXNyrGwzs/EVYu/3zTvHEzLCnmSFVHyJkDcfQZIGfcVSV4m+ZST9DWtONojk02SF2A4jjP1WlWeQfwqv/ARULEZ4zj605WGDkEfjWmpNi2lzKxGSMfQV3nwnl263Hu4Gc9a87TZnPH5113gKQ2+oCRWz9axqr3S4asl+IzSz+ILjY6gFzj1zXMG0VY8m48x+pTIwv1rd12QT6lcyMuxckM2e3tXE+J9bh06LyYEVpAeo7f8A16uhGTSihy5Vq9jWnWOCIyTSBi/H/wCquK1PWmW6cAAoGICDrgVNqGoXEyIWb7kfP17VzIV5Jm8xv3rc7vf0r0cPQ6yOStWX2Tq9J1m2nmQSIYzx3zwK73w9HJfC0sTMIo3OVAb5AfXj6V5bDCBDFIwHpyOhrrPCWqNbSeSzspQgofSvVwlX6u20c8l7VWZ9W/s53EehXEtiby3B1WIPbqx+XcvOT6cE+9dr8TvhjceNNe/tSz16KyhaCOJ4zEZAxQsQThgP4q+SNI8a6hYBLyzkUTW8gKPt5BB7H9K7PUPjL4ovJWkh1eSzwo3CAlFY46/WulYu8/aQdmYVsK+b3T6J+EXwvn8B6zqWpS68dQ+2wrF5YtvLCENnP3jn0r0mJdu7cxOTnkV8KW3xG8eQz3Go6b4m1CO58vaVkm81WGcnaHDAH8B9azv+Fr/FBYm/4qLVY+d3/HxEnPc/drOdR1Jc0nqcroyR9+naGyzY781y/imdTcmCGWOV/LJaMNuYEnA47DGfrXwle/E/4h3JP2vxZquMHprJX9EIrE/4T7xlDbXlvHrgkF0MSyyqZ58bcYErKWUY9COeazlbuEacrmn+1tdSX3xnv/MjKm30+0hU/wB8CMHd+Oa+nv2L7z7L8Ire3nhCRTXTCGU/dL7V+U+h9PWvivXbe2urGwurWTVrnUJ4SL9rpBsDg/KIjnJXb616f4L8cat4f8M2WkWcJms/leYfaHUZIGeFYDPFb4Kh9YnyKSXq7IeJk6VO/K36H2v4ovbi3vlt40tkIUM2QeQfoRXmN78QvFLQalax6TcTT2eslYY4oHiRLKOQZd3I+YsgfG0nJK8Vyngb45tbQwW+q+HbhjlvOvIrlHdhzsAV8k/99epq3D8XL2f99cf2o8wVwAk8caAE8cAHkDArpw2GlhqtR1WpptW12/4c48RWlVpxUKbTOY+OuoeJL34pRat4G8G2d6kJQW12bBZZvMQAlgM/KMk447E1heBW8dv8X7TVvG2gWemRmV7q6u5tNjhkLhCQdyjeCTjkV1l143+yiO20y2vbeEMJMx6myhsnc2MY25JOTVDxP4rsNdsp7RtDMcsibUvG1KWWZCcZI3sRnt9K9+nxBR+rxw8acWuW3NrzW+/8Dk+q4nVz0d/ke5HUbe+sPLtdQnuIbgnG5JikhPUZAGehxVNNQa71AfZ9Z+0RW+RLGolZ0PIGQJQR+VeUH4lrpltHbx+HNGRYMbInkcbSBgnAOMn+ea56T4xSW/mmPwn4VDyEBnaI7iB2Pr9a8Vcl7I09hXcObT+vmedSW/Gfaq8luM9K6GS1AGAKu6N4dGqw3TC6WGWLYI0K53s2QAT2GRjPqRXwWHjOvNU6auz3cVXpYam6tV2iv+GONh0+e6uo7a2haWaRtqIo5Y1WaDkjHI4NdxaeH7m3tI9cW6ks7ywuRcwQtEcSrCBI4Zu2Vzj1rR1b+xL7x/p+i311bSvaNdz3aWsewXchx5MTH+9tUZx1P417WFyudanGV7NuyT8zzaWZKvmEcHRXNfS/Z/lbbruZGreF9Gh0G0a2ju5LuW2R45Y1Z/PnZQxXHRVGcepIPNcXc2VxbOEuIZImIyA6kEivQpLbxDDe6TBp7fZdFkneO98xRusiT8xQHtt59qpfEW5gj0izDxyahfqcbrZRhYV3fMQDgA/L+We9fT5rkdJ0HKmuWVOK6aS+d7tv0PvcdllP2TcVyyppdNJed9236eRxDq0ZGPTNdJoviO3t/C97YtdbpZMbY40LEn8AcfjUNj4L8VaxbpdSaUbWzI/d/amEKkep3EZ/lWpF8PfFBXbaf2VcEDiK3vInP0ADV8Jz4S9qtRHgRp147NL1aODurvBYyxzRq42sXRlBGehPQj2qJZYwAVCj6Gun1jSdY0WTytY0u5tM8ZdDtP0PQ/hmua1WySNRdW+BET86joM/xD0967lQpThzUpXRjUqV6UrVY/Md9oVhw+KckjHpKMY9ayXWRDxmtDSIdSutK11rONJfJsC0qsoJKF1UlR6jIPHvWSo3drlfWUk3Y2dOsbm6IFrE07cZKj5F/wB5vuj6ZzXqXhzwNrmm6M2salbfZ7UAEsSBnPAxnlvwBry34fX+saXBHEbsyWyMD5Fwm5c+ntXY6j4lu9YmlmmlAySoCZCKAP4Qelc9emlpHU6aDlNXlocz431pVluI4PliDFVPdj615yN+oarBHId3OSPYc1veLJV+0tJk7E+4O1Zng9fOvri4Yfdj2qf9pmx/j+VduHpKEbmFapzSsRa25hkWLlSU3tx05qDyFnjJTg4OOe4qbxDG0mrzEc+WNv4YxSaMSqSh+Ao+XjueK6I2SMJXbNCXdLZAhRkJkgd/84qW24k8xTgFR+B71bKxwi3WNdxMZ/E5NLFp1wWZvLJXA6e3b9afPZFQi7jo/MMW0E/MM49fT8aZM8gCEbsDgZ74rRhgkjQnb8+DWXfTGPaHkAx2xkt/hV05DqNmppWobsRzjHocVoppum7nd4YkGM/NwM1zFlcLJKFztbtnvXofhi4U28N00WVRwrjK8Hv95Twfoea568mtUbUfeMmAaPA+5I7eQ4/hx0waYIbRYZ9yxxBySu0E5ABr2WHRLie2DKqJFIMgtqCgfktuP51janoNxbMkRv4laV9igXUz/jxjArz/AKzC/vM7Y05P4VdnmvnpdafFpuD5UcxmRhAzFWIwVB9Dxn6CtK98ON4gvbW5ngupkgt0t4zFbGMBFB25CgbuvU5J9a7rTdDCyHdqiO2cFRPcMB/5FrqtG0W1ihjg8y1KqOBskbA/FzVRxjTvFmc6MOV97nA6R4BhVlU2N6wHcRtg/TIrqLDwLb/xafcD3YY4rurDRVk2fZ3tVUNl82oOR+PSuqstBjmjUbEABDAogGcfh0qpY+dleR584K+2h5bbeBbKP71opH+1Io/rU/8AwhljGh/0OMMCMHzVxj8/pXrd9Y2WmWiT3aEK0qRptjBJZjgYGKvS6LtkRBDKwbPzADC49ax+uVPi6GHPC7ieEXvhSxYsWgiZs4O1tzZ9xWFfeCrNnBW0bJ+6FjGf1NevfEHX/BvhOBj4g1u1tpMgC2WTfO2fSNctj3xiuU0rxv4D8R3aDSNUsprmMHbBOpikII5IVgM9O2a6I4qs1zRTsW1B7I8vispbmVYoIzJI3RVGSafpX9p2Wt2v2CLc3nKlxG0ZbdFn5xgd8Dj3Aq7aTNZ3SXCfMUPK+o7j8q6G/wDsdqbK6NrLcxaivkzMwP3WAABHr0J9ce9Z5Ph4VLV4ztKElf07/foeLxBjpUb4adPmjUi7f4l0+7VFPxTcXWkad4g19xbXFnNp3mLZ3eARJgbI2Qc9MjjtXGeCLjS/EvhS2vZbWK6vrq5lk1a4TCTxXLbjEAeoQYXG3+hrY8Ya7pF54usYpPLv/wCynRNS/dbVfbJkrg9RtyKfMWGu3O21ij1FYPtKyx48u9hbH7v5egHb65FfeZLGFfETlLaLtZ63b6rt5eZ7Hh9k6hT+t1GuZpK1tbbffpu0r6FXSLy+ma1h8Sb7O7jaSPz1kzDdo4Ktnb/y0Y469SOK5u/uIvCuqppeiqxnBNxdXDkE7gfkjHHCqTnjqwB7Cu1is7O6vZ9RnuLo2cMySRWTyZjScEiNB6gHLcHHGeK5b4maOdLOn6qsJb7YrxsA2WZ87tx54B+bn2rPO8ZS92jve6Tf4v8AJL5n1Gd108M4R9E+tuv+X3mFeapqV5OZ7q9lklPVict+ZyahW6uh/wAvMjf7wB/pV3QPB/jTxFCLjSdEvp7dukkMOIz/ANtHwp/Cl8S+APGuj2V9dy2syx6csbXzCVJDAH6AhRgnHJwTtBGcZr5pU8PH3bI+IWDUteQvaV4y1mxgNrO6Xti3D206+ZGR/uNx+WDVbxbpOmXegXPiDw6hjt1XF/Ylt3kluA6E8lM8c8g4B6g1xq3l7GQVuElHo8f+Fauh3U95cS2sbPAhj3TqG4lGRgD1GcE59BXLVwsKL9tSfK1v2Z00YVaL5FrF7r/LszNuLdFH7zIOBn61teBbxtNGo3Vu4jaW28lJASGU71Py47/KRTrvT2uLpY1wN3UnoB3qy628ESx26hVRf8sa54T5kehTpXd+hBOfNZbdCYzI+GYcsM9ce/v2qeMKiSKkeIgpVV74FQWKtKhuG+RpciME/djzyfqaivp5CxjgUkyEJHg8DPStIx1OicrI5PxkjmKKONctMzNx6Lx/PNafhbTXtdHiGzLSSmRj34HH6k1tW+hrqmoYx8kYEaZ9q77wp4etpCm9SwEu32wOK1lWUY2MYUXOVzyiLQbmfUriWSBzvY8AZyDW3pngO8N0cKWiYja30r6Bs/Cmn/KyxgexWtOz0GC2XCKMZ4AHFYuu2aqikzy7w98OoVTN4m4qSVOOxropPCtgke026jC7RgV3624QkbMDt7VUu4BtOFGawnUkdEII8m8QeE7dEMlsoAC4wBjmvHtf0+e1vJVnVlcHGT6V9P39sGU/Lx6YrzP4m6HDJYtdLGoZO+K3w9d3szHE0VbmR4WJCk4K9c9x1r0fwFPHczi3ndUhuF2tuPAPY/nXnl/E8LsXVV5OMdG+lbHhi8XBhzt5HP1ruqx5oHDRnyyPpvwZZ6dLom24vbZJofkJaVV3Y6Hr6Uuow6UshhXUrIuBnHmj+ea8t0RkEKbuSvBBGeh6/ka6aCGzadGlhASLaTgcux/lXz1SnaR7EY6Xuddoun2MhPlXMDjJDFZK7LSdNto9u2TzNxAwPmPP9K5Xwx9n8z7ODEkwOTGhG5R7j3GK9L0K16ZGOOlDnZOK2OOvOcVaRo6ZpaYRI4UlDna4JAAXuff0x711dnYwWdqBHEAsa/KijoAOgFZ/hvT7mG4mun1R7m1mAaKExqBH9GHJH1rYsppJlkaWNo8SMqgjGQDwawk9bHlyqOVwTbNbxvJDtyA2xwMqev5ivnX48/GDV77XU+HnwxaebVZWaO9urZf3sbDIMUZPCkYJZz90YxXr3xk8Waj4H8D6j4ps7W2uobC3aSWOQkMWJCoRjsGOT7DivCvg5DeeCfDsvizxd4clS61yc3uo6yJ45HiWVsqGj+8kfzAnBOM8gYrvwsIqLqNX7IdGl7Sa7HkHxE+GHi7wfZ2+t61b2t4bvcJZ4JJLh4ZDg4mYrk5/vAnkda4ZP3haO7tfnABGUIV19Rmv0JDJIgZSrowBBHII9fevn79sC2hU+FrpVVZd9xDwOq7Vb+Yrtw2OlUkoSWp31cMoR5k9De1uEXOiXf8Ao8YaNTJuVMYw3b2wD+dchFqmpWM0k0FwCWAyJRuXI+6cHuO1dxE7KNRs7i685ZYn27uhODwPmP5Yrz6Q7lVlxnHccV85h8TUoyTpysycdhKGKjy1oJrzH+HNMfTtImsb21SK/uWe8u55gA91FjIXPbkcgdc57Vl3+uNo2j2l9DaFrN3aKXzBtktH3MMAfxKACQPcYrqrqRNSuobyZ5CbhvMdo+Ps+wcKT2Gc/gQe+K5Px0LzUNIGmtYSPqc91CFiRcLK0jD58/w4XqvbtX7dQX1XLv3VTaN1Ky1b1V/y/wCCfb4aNPB4NKErRitGl1fT9Oxf1H7No+h6Qt1eRhrxmuQnmE7i38Q7gYCkfjVP+z9N8VQul15jAxuYhJIQIy6bdvXPBGfSuX+Ml1fr4sjt/D9pd3NraweSZogCDjgKPYKFH4Vz2keJ/EFhKGn0bUcA5wse6vi86jL26gpawSXz3f4tnymZ1v33s5O/KrfPd/i2e/fD3xjYLoejxtZ6jqniexK2l/m6eNYHXKqoReGQgZCqpGOTzXX6zp/iDxzCiyJFZaTl45YVl3sZVcA+Yn3HBUMMEkDPtXh3wm+JFrofju6bULW8s9J1VIhc/aEKiOVcqJMdCuMA/XPavaPHOt+JtF1GP/hDfDNxfDU1EkV3C4lhZ2wSeTsjHqcHPUDFeLPmjKMoxtLuzkpJ1Ie89Ox5h8fvhjpvhbQoNe8PxvAkUqxXlsXLowbhXXPKndwQMD5uAMV4/a3MlpcpdRZDx84P8Q7g/hX1D+0bfLp/wbTTdTuo5tWuzaxMQPmldWVpHAHQZB56cgV8qgsLgITuWQbl9QQBn8K6cLOVWl7+oq0YxlaJ21/PE0Amj+e32b2Yfxg9FH1OKoXSSxrHDkPLcOGlA/l+H9KxtJkuZpxas5+z2x81QD1LHgfgc/nW/bYN79qZvlgRie+ScACsY0lTfKaqfuqxJfMsaNHwGICjj7o9f51Dpa/bLnzcYAAC+gz0/T+dZk980izyNJ99zCnPbqf8K6LwpGJGSPaPvFiB+lW2lG5K96R1WkWMdlZtMy/cUseOuK7TwjZ4igVl2sEDN/vHrWMls08UVonWd1D467Byf8Pxr0Tw7prIpwoyTk8VxO7O6MVFGraRqVAHpzVjyTu7Vct7EqBkfpV6KzGKuMGZysYsluccAe9Urq3bB4rp5LQKDxx61XuLYbOgpumEZpHG3VnkHdkGuY8Sab5tu6Mu5SMHIrrNd1S2tLj7NGGnuD0jQZNc/qEeuykP/Z6qhGdpfJpeza1Lcro+Y/iFpIsdTljVhF8xYKy8H6VzOlSSQ3PlsyseQCO/cV6x8bbFZrNbtYWjkRtkgI+ZTXi8UzLcqrMCc8NXp0XzQPIqxUJntnhOf7TGhjy25QffpXdWwEyWgEY+d+SOpPT+lee/C0741Y/6uFT5jHoowe/417DomnqNStLa4zE7QvLCgTmU7sKoz6lq8Wur1eVLU9NVYwoOc3ZI6DQI7ZLs30sYaZW8qHy490jeoAHJrstPvr57h4FuLPT9kbSOJB50qqo53AEKp9iTWd4ejTQbTU9UaZJP7PtWMjAfelboM/3Qe341yNhqpt/BWpanI/72/uVtIyTyVHzyH+Qrlq4qnR92EU33e3yX+Zhh8qxOZ3nObjH3Ukt7vu+llrZfed/YeJYY4Y7ePxRqMSr0zZxKo/8AHSa1JNY8TW0ZktdQt9RjwCBLAAWB9GTA6e1eU3dm1t4NsvED3ODdztEkO3+EZ+bP1BrUg1OQ/Dy2mdz8t88aH0AAP8ya0w+ZSjf2tOMla+yX5E5hwjTkoSwdaUfe5XrfX5+fyMv9pjXNZ8Y+ENP8MaRY3VtPf3yJfebJ/o0caAsMkYPzOFHPFTr4jvtJljtZfEdp4h0qXyormPU4I4Jf3vDKiqd2Ez8yOpIUE5qebUnylrrcMgilUFZJEO9QejA/xCkuJY/tVpoGoW8q2N1IUu57VWYzRBcrEwX+Fj1YD7v1zXuUJYbE4eU8PD4d4vdea7o8KUMblWKp4bHSVp/BNbSt9lro/wAGdJeeJPDcnhKP+z/FVnocLxpHFcQNE4tumFwQUHHGD+FfPP7R0qL4g0WztfFF94ghWwa48+4uI5V3u+3K7FAHCdK+gvE/g8zazJ4g0aOFNSNl9jQnhUjwQQB2OCMMPmXAxkZU+C/tEeGpdNg0rxDJpdrp0KwrYXjxuWkkkBZllkYogJIyvc8DNc+BVG3Mpe92Pbryq83K46dzstb8Sxo5mj1JfIPz7c9v7v15rmY5FkhRlIKsARise60OGVSj3MwQggrHhc+9aFtElrbRW0bMyRIEUsckgDvXzSpRit9QdRvc19Gvo4We1utxtpG8wKDgeaB8ufY9D+HpTLSW4ttStLLU5Ft0glNw0kg+dSEJUH6HoPU1mOwwagndnJd2LE9Sxya+goZ5VhhIYd3fK9Nfs7uLXqkdsMfONFUn0enp2IJl3OzjI3EnB5qiy/NWg3zVSmR0HmMrBScBiOCfrXnVsROvVlVm9ZNt/M4alSVSbnLdmfrmmjULQBWCzRndEx6Z7g+xr1H4DfDv4qXMWmM3iLU/Dfhi/jaWJoWSdiBztVGyIt3JDHj2yRXnMkgaJwTwVPQ+1fUfw68XalDd+AfC+p3FlEt7ppnjaEGPzESBQsTJyM5cEEEZ2HivTy2pGSdOp8jmquaXNA89/aF8H6xYfDV7RdPvbq5s7qKe71EK0v22JFdd7PztILBihwBg44r5cuYyxEkLbZkQ7G7e4r9I/iL4j8K6LoF1b+JryJbe7heFrYfNLMrAghVHPQ9elfn54x0my0mCWSxe5e3kuitq067WERJxnHBbaBmu+UqdB8qYqNSVX4jAjumth9oXlGjGc9c5B/z9a1ZNVWC1EOTvEYllbpkntXN3U/mRZYBU3/oBmqt1ctNLJyTubbk9Bg/4YrJrn1Olvl0Nb7QqSKWOUjy5+rEn/CvT/h3ZtNaJcOoBkbj1IrxKa4LXMEQJCvICfoOBX0B8LWLWUBZfvYxntU1o2iVSd5Ho+jWsNvGJTGAQMZAya6/Tbu7gVTHpkksZ6HOCf0/rWX4a02S81BI2BEEfJ9zXoTpDbwqq4AAwKxikdMp20OfXxLFHKIriyuIWz90jtW/Y3cFyA0fQ8isLVbmFn+YI3PUgGl0u6t1kG0hfUVTdidzpLttyfKK57VrwpC6qcHtW9JzbFsg5FcLrd1/pwj7YJP4dqlyHFCaLpcEMsl5L89w/zM7f0q1fXluBtLrkcY71554+1/XrfRzPYxiKIv5asQxycjOAOpwSeeOD3rirq3vofBx14+JJ4dT+0FUjwNsw4PAxkHt6VoqfNG9zGVXlkb3xm0NdU0S7kgGGZOcdyOQa+TrtJIb4xydRX2P4euLrVdFiGpwGKR4hvVh3r5W+J+lPoXji9091+RJC0X+43I/nWuFdm4mOL1Ske7fsvXkSSyWsnzGaeHK56qep/PFes/EC4bTviF4i1CLb/wAS218yHI4WRnIGPxZT+FeK/suLav460mC5uPJSRUw2M7mBUgfzr2r462UdnqHie5t7jzPtUCGVccxyKysR9NoBrNR5ZVJLezt9zOSso1J0KUvhlOCfpzo4OXx5enwrf6CYYiL2cSyz7juxx8oHp8tSeJ7n7L4O8LWOeZLea8ce8kmB+iCsLVrPTYfhjYazFC326a4Mckm89Mtxjp2FL4luGvtV0GwU/wDLhaQL7bgP6tXzNTDygkpdUvxP1rDSwtSpzUI2UZz5vWKsdBqviWXXtA8PeGdNsZmlslK7Ry00rHsBXV/Emwl8L+APDeizEC6Z5JpwDn5yMkfgWx+FcR8XtIsvBXjaKz0O4nQLbxXClny0bknofwzXQfFzXJvEWp+D7eRszzafC8oH9+Vhn+X61tycsain8Wi/H/gHA1GrUwlTDq1FuU33vZvX7zq/iREE8DRXL/6yBbcqfTcoUj/PpXP2N5dzeFrDUbWRUu4lYRO3QMjELn27fStb47ahFaeFo7NWANzcoqj/AGUBP+H51xw1D+zfh3p6f8tpkkkAz0VmJz+lfX5fTjHOHC2ns7P7kfj2dylLg+NZ/E8ReH3vb8T3PSbm5utEtbu5ijS4lgVpY4m3KHI5AJxkZr5r/a28TWl1JaeEy5lFtJ9pvlU52uRiNP8AewSx9Bj1rZ8ffGXxB4dsYPDemWejrqLWw825guWnNpnoCpUDfjtk44z6V4Dc3Mz3RkmZ7m6uHZ3eV8s7HJZmPcmvLwmEcKjnL5H01TEc9Pk+89c8X6pGJFkt9PSwaKY200cfKFwxVjzz1HHtVCO9LAbsZryLV9c1O51y8vpLy7ljaYzKHmbaWznlelSx+MNW8wEohXsNhrknlr3jqTKon5HrZuUxkuv51AbyFs7JEbHXawNea3eo2mpWZu5oUluMAOvnFBjtWRb3ukRlma0aJj2S6JP6D3pwy/QmR6/DqFjFdwtfTeXaiVPOYHBCZ+Y+vSqPjPxPpa/bNMsdcgudPgnl+wO3JwGwNuOoxjls15Ze61p735ePT2mKAIGaY4ZR0OMelVb/AFH7WxWCzS3j7IJGbH5/SumGASWoRnoz0qO8DwECVWJU4/Kuv8feObO88S6ZqGnXU1rHptlbQ2T7SHjaIZLcZwdx/EAV4BcXV5D5AWVlymeDV5tS1F9PZGll6BgdxHQ+oprB8r0YrLVM9PvvGNnqGsC813Vbq5MzM1xMyvI5GDx68nisPxnrVtrOjQfYbO6WCEB2llB4PQrknJ7H8a8+OratbFZIr2ZGX5l+cnB9eavR3msao6G6vJZHcE7JHCKRgnvj/JreOEUVcmDipEd1MsitHkgDb8v5/wCAqKTou5huzk+1RzRsL2SLdgscg+oHemgySXA2rlQD1710KOhMpajLfdca1HHGGIyFA74r6x+EuiNNYWo2kIgB5r5h8KwQx3TXM7FEWTLNjov+f519w/DSzhj8N2ckSYWSNWz9RXLjJbI6MKtGzqrGKKxi3IqqdvPvXH+OfGcem3As4fMlupBhIY13OSeyj1rsbxGeMKg7Vzx8L2f22TUJlMl0+RuPVR6D0rFStqa2ueR6Bq3iTxB4wS1uDFY2ZfDtIrNgbc8ngZHQ+4r0fw5DPDemJZWmjB+/zt/XnmtAaBbRtuihw3Yu5OPwrU0jTorZi7Zduw7VcpKQRTRrJcN9jVWGOOa4bxGXjvVlVSRnk46V2k42rzwKwNbjWSMsq1zybT0OqlTujlnsBKALdR5ed20tkA/Q1JHokD3C3EtvG0oHDMMkfSpLW2YS7VYjOeK27W2dAOPxrRTuRKk0Vv7OiWDkc9q+Wf2o7Brfx9YTsp2XFqMNjglWII/lX1rPxHtPSvAf2pdL+0eHdP1NVy1nd4Zv9lxj+YWtcPK1RHPiKV6TK37LKwyfE7w6syow3jAbnnYSPx6V9FfHTQG1KCa40e0drqCVnmij63KMpEg92wcj6Yr5y/ZfRZPiVochdI1hlTcG6kbW/wAK+qb66Rr+RmlQlpDyCemadSbjVujzakFJI+YtZS7tPhnc6Xco6vZ6iJELAjKMPQ8g5J4rN1DUvsepaBqXLiO1tpcZ67D0/wDHa+rfGHgzRfEunrPbvbQ6j5WGyMpOAOjj19+v1ryK+8BeGtQkSw1aO6sHtN0aS2rZjA3HvgjGc9ampgViYxlRkrro9H8u57eW8Y0sBOUMwptKUpPmirx95K/mtVf5nnXizxBdeP8Ax8buG3aN76SOCCHO4qowBn9TWte6/p9v8VI7y8kdtP0yZIk2LuJWFdqgD6ivRfDXgPwz4b8290fUI7i8eNkjuZ3DGLI6gDgV55cfDKKOeSW78TRMgJeQrFzjqScniplk2KspqN23d+XqdmH444fqzlh3UcKcIcsdHd33atd6JW7lfxZ4kvfHviuFYI3it1+SGMnOxM8sfeoPi3dfZfD4tYZWiad47aL5W+4BztbpkBfryKrnxb4Z8PGTTPC1jc6veuPKFwvIklJAVM9SMn+H2HfNem6JqujafGPhZ8WbWwt9XuLOGaWXpAxkGVQseI5V9QcE9DXp0VPAQnWl71Se9ui/zPlszrUM4qUMNhoOnhaPwp6OT7tdF66vU+Z9qxqxb5Y15x6+59a9c/Zs+EVh8S9Xk1HxMzRaPbws8dp5hiubndwsijGRECD8w6kY+vBfEXw+PCXjHU9Ejv0vLe0OYZwwJKMNwDY/iAOD+fevrL4RfDm81r4d+E7vXr6XSIrXTYvscWlStFcBWj5Mk/Dc5zsXA6ZLUoNuzjqjSu7RabsfBF7p97JdObW1upo4m2OyIWUHPGSOBxTLfTJJGZppoYBjjzWIzyBjgcdc8+hr2fwB4L8TLdarZahbRWsN/b4CtMD8w4zhc+v6U6f4M6jPbtJda1aRlcZWKJnP64rzZZhShaLkj0HhXueT2uhzsxtftFkTPvVGFwpXIweTngZHU9aytLSzm1qztr1jb28lykdxKgBMaF8MwHfAJ/KvctO+Dum2siTTarfzuuDtRFQZ/WtWx+EHhFZFf+z5Z2Zto865I+b8MetR/a+Hj1uKWDk1oeUfEDwLF4M8e6v4ZvJGnmsSGSXO1Z42AKuB2yD/ADrFxZMrC104+bg42MXyfp+NfWOs+Ep9Z1NdT1az066uxCsC3FwUd9ijCrn2rHv9LXTyQ32WCJRyYoSce+AK5nml3pFnRTw8Yxs7XPD/AAL4fkv/AB7p/wBq0maXTvLkWRprYmP7rYznp9fpXV+OvgtBbeHYtT8P65dXd3I5zbTqI0Rdyjr7An8q782drcW8U0OtXavHcBv3MTAkA9MEdK0fiDqN1qmnR6fBHqUVvBOk8LWlv5T4AOUYn7w6dqqOMrTd4qxnUjCOlzwV/hbrV5awRXd7ZW5jzlk3Odpxx0HvW5qHw2tdRtdPjvtUn3WcAhLRIBvA6dc4ruYdSvGR5D4Z1Z9rbTgKqj+Z/SqGsahrU0RSy0drPkAsQ0r/AMgP0qfb4yW+gn7H1PN/H3hGx0aPRbmxumlMrS28kUhy6kY2scdjuI/4DXIXY8ma3ZVwudh4xzXoni62v/sDT3rXMrwkPl4ioT14Nefa4zFGkX+I7se//wCvNeph5SlFcz1OSaSvYrTbhbPCp4aZWJHpk/4CvuD4WX0U3hDT/KlV1WBV4OcYGCD9MV8X6Pbx3epQ2zybI5ZAC/oDX058ASbW21bS2fd9nuvMjP8AeVx/9apxfQ2wetz3CzZXwePap5rZZFyP5Vn6dJ8orYikXbXKtTo5LGRJalGxyajeSO3A3dScYrRupEVWz6Vz4IuNR2tk4pvQuKL8kjXAChcJ61HPZ2+z5phjHpUtxYXUkIjW8MUfcxgb/wAzxWfe291HCEiZpyOPMfAP44rI2U0tmc9qqw29+ohfoeOcVp21x/CzZB6e1ZN5bSRuJJQGfPJPrUQn3LsZ9jDo3pQpa6BJ8xt3pG04ryP4/RiX4daocA7PLYD6OK9ItZprqGRZFw8Z2sR0PvXnHx14+HGpjuxjQfi4FaUpXmjOr/DaPLPhLrE+i69BfwTmBoWDbtobohHcf7VexwfE+W4vmWPUPMuQxyGhXGR+FfOulXQt1kCt0IFXtM1Py9Uebd8yxvnB6/5zW9WDcmzggo8up9M2nxJv5hHFeyXRt8pJK1so3AHBIB/TFLH4nja6E9rLqVrB5EuHWBTI0h+7uGcEcmvJtH1aL+ymbeAzgYBPZRitGzub6ddEjg1GAjUrsQk7QRboWYEt6dO9YxhZ3FOEOuzMPXW8UWGsXuoaDpl2txLKrRyLINjLtGdyMcEZz1FTrr3i/Vr+x/t/RZBbROsjxwWyxw7lOTuRWwxOOpz9K6fxtay+HNStNKfUUfUnTdOpiBRSWxkEHgY9euKq6xN/Zl5ZWa6hDdTXFvHK/lw/LGzKTtY547V6SxFZxV4p6HF7HCJuzsYt3p2leFfFujeOvDNjq17dWmpLd6hpk8XyzfOSXjOcA4OAP9kV1n7Slpp3xC08/FrwFM2o2tnEtlr9o8RSa0ZOVZ0IyOGIPXHB5Gao639u0/VbSz+1Ws0FxbLN5wiI2t0KkZ/vZH4Zo1aW40XV9Z8Gte3MY1+CGC7+wSCFi0e4kMSGyCHKnpkAc9qdGc9poVSNNWlTkUP2Vvh/pfxA8Z3Fzra79F0iCG5a2UH/AEmRydiP/sDaSR34HTNfcUt3b2Ni1xcbbW0hCqCw2gDOBx2HQV8//DK7t/hdby+GdD8P2H2u5njEtxPeOZLltpyW+UbQoGAANtbXxA8WeIvFPgmfRrfT9PtpL19pmS6J8sRyI2enfGK6FKKRhUbm7hb+EZkZZo7m1m8tTu2eh6dqZc+HLpEliEcRLL8p8zrU2ifErQNY8S2vh+MXkd3cI00LyKu2XGcr164BOMdq6q8liZXWSOMruIxs4IHTn1r4tYOlbc9+VatF2ktTzq68P6hBy1uGIznY4bkdapS6RfYYfZ3HHQAE1ek+KHhabVp7S7uBBMifMZYCikZPQjPPGOaY/jfwejSTHVLWYsAVjUMSo6cGk8vh0ZoqlVOzic9/ZV9DdKjxXKJggjB+Yj8KtzWbowVklTI4BBrag8W+FdSdlh1AQTNGykyZVQccdq2YLnS5xEsOoPcuSFBQhskDJ5x0PTJ+lDwijsy3VmviicXZQwify2jSLLjLbOPqcCt3xbZx6XdxWyXkU/mwKQ0WcDjv710yRMkQxIQzNgiWFSAPT8qqzNH5aLJFZv5jBDvG0r9MZz9KSoSSa5jF1k5XscHbxyNJLuncYTcDu4/WoWabcVW4Yt1rvpdJtkjYwC0wRxxyCeoIrKjt7O7uHjKWEksABkjUgOAeBkcYyQfyojQrdJFe1p9UY9ovhe+0DUtN8VadPfLcLtjkjl2snBBr461y2az1C803L/u3IjLenb+Vfa0ul2K2lxNJZwoICTKrymPI9jnnmvkn4s2Kw+K554cCKXLJtOcLk4/SvawE6i9yoclaMHeUTn9OmMYtbiPhsY+hFfRfwP1BZ2XVBMX+04hmU4+UgZX8+a+dtPjMmmlj1V8gfrXoPwDup01/VdLjmI32vnxKW7oScj35H5V34mHNBszwlTlnbufXlhJ8vrWgs2B3rmPCupLe2itkBsYYehHUV0JGUrzIs9OWhS1i+EMTMT0FZvh2+ga4eWeaMc9S1XNXtDOnrx09axW8LRz7bqGQxTqwKMyBwCD6H6Uua7E2rHa/2jZeXxcx4x2aoJr60aMkOSM9lJ5pF1TXXBtpNOsEgwFDxZyAD/dPHT3qxJe6hJGkeyKIRtuHHetVFdznTm+n4nHa/JM0zKYDbIELl5vlG31rg9GlvNX1V7q43pZpMfs6nguo43Ee5yfpiu68YabNq1+Lq/keTZkqo4Gax4bdbYlVQKF7VnKSWiOqmna7N20iSLTp5Mfffg/QV5B+0LeRx+D7ex3Ye6ul49lyx/pXq2o6jbwaIfMdUUHJJ4Ar5z+M9xrHiLX7ZdN0y6udOs4yPPRPkLt1wfyFXh43mYVpcsWcB4d0u71i8ltLNoxIybh5j7RwcdfxroLH4a+MkkS4NnatHcRP5RFwOdvX+VTfDvTb2x8Y28F5azW5MDZ3qRznjnvXtFtvMMcJkLKjEDJPGfSjF4uVKVo2M8PQ546nmVh4I8ZTWSxWempPI28oqXMeSO/U+1aVz4T8UJ4Z0kWmhSE2bI15NHIvyszs3zfNkkA44FepaJb2/wBqUFgpRS2GbAOBxUNyVa0mKr94gABscY9O9csMyd7WHUwfO9zC8aXur3dzoNxP4eRpXRI5Zo4gWeNV43EE5YkfrUni6NW8eW9vovhS4EVxEiTC2iLoWCrjJGR/+qtrw6kRupJpWQRrDJxIM5Yg4x+VbehK2n+G21SCRzPFKuw4wQST/SvS+vJQUrbnnywVpWubGl+APCWtXqXuoWNuLmED/RYp3RIuwBAODjHJNdDc/B/4f6x4hbXZIpzfxn/WxXjBNxGMAZweAK5OC5v9NtE1HzJIpL9pFY4zuGRnj8auJrF9p8kWmWchUTKkjcfNj1z2rKGOV9UH1VvRM9Gh8EeDo7sapd2sU915hla4nlJYMuDwc9AABgcYFYHinw94EhvLjxFcatNbx3iKscVjcCME55YY65A/maXR/EzXN8be4tVaCOIhiOWyByxHvior670290+fFm1vNAy/Kg+VkOMZ7V0/XoW0M/qk07SPjP4pyTR2Vhf207ArLJFvRsEbhkc/UGu5+FfiTVJfC+nG5vruSZbaaBiZmO50c9Tnn5SteaTG+vvhpqttfM8lzY3Zk3v1IVgD+hNdD8IJ/L8NW5kfai3j7D6b0B/mlceJpqOHa7H0VN+0xKk1uiTxvc/ZvFEU0mFFxDjn1+8P0Y1Fb3KvnB4xwfeo/jvbMsEFxGWVkUHjjGCRn8iK53wRIuoW1oty7HfvhZtxyHHIP5UqCU8PGobVJuFd0zsbeeRCMSMOeMmtSDVWUrJvZHHG5WIIrmdPtpW0y4kE8v2i2mCMpPGD0P8An0p00s8eiR6h5jSPLndGf4WGQefwNLli2aSm7HYR+KNVUqq6rdhVPIMxNZuseMNS07UdP1D7bcsINQjZwJCMqQVI/I1z19A8lk88F0X+TcAOO26s7xnC8eiXP74zYjjlV+nGaqFGLZjVmnFqx79H8VtJldlbTb1VBCsDsPQdRz/nFUbHxxo8N019PDduJZMbxCoIUdMkcmvOtIg8+2juN2fNjjf8SM/1roNC8M6lq5is9MtmnkMhOcgKgzglmPAFcyo2mZ+yp+zuaHijx7qElxu0m5ZbO4uBC4kj+ZlI6EHp1xkV5B8TbqS41Q3lxbxxDblhGMKct/8AXr6f0n4O6HDZ7/EWqPdTDbL5NvlEVlPHzcE/pXCftE+D9NtfAzX+m2UEKJIpyqEFhjkEnJ75r0aFCSadjgxFWi48sTwGzjEcRjBBR1Vsj6Y/pVWH+0INXsrjS55Le6EwCyI+0r+PpjNLaTMA0HG6McY9gCP61c051a+VQRhmXBI6V23scFux6D4e+IN94F+IU0OsTTT6RfsPNkZt5UjhZVIAyNpAIwD8vtX1Doeq297bQzwTJNDKodHU5DKehBr5A+IWiLLpmoRFxPPBGl9FKF28Hhhjpkg9v7tbHwF8fXfhm/tPDWrTtJpl1/x7yNz9nkP8Of7p9O1cmIoKSU47nVSqShJ06h9fLtbB7HpUlvAEBHbOR7Vk6TfJNEvzg9x9K14p1Uc9PWvOR1S0LMaBaimZVzS796/Kw9qqy4Y4bk1pEajcydalCoerVxl3dFZGMuEUAnJ4r0K5Wz8lmlwMA96w7bwrY61MLq8UzWx5ig/hYf3m9c9h0qZqzNozjFanB20g1+OF4LcTQw3O7dITscAcYX+LmupttDuryDYLO2XgnLpnJPXiu/XQLS1tYljt441A2hUXAAq1bQx2sZbaCQOBSfPLQ5XUje6PIU8NML0wvbLHzwUOV/I9KfdeGX066WNniEU2R+9yNpPoR+Nd5diP7a0wUfhWJ4nuPtMwZsYXpWEvMtSczj7i0WOyMtqIrhJNxVvObIZeDgYzjjp9apmx1l5WEtjEEVv3iLINpXHJDEd/zp/iDXdO0nXbS3vdUitUnhkZUlKhM5A3ZPQ9hTpfFun3llPFHq1nEyxhkkSVH2469+Tz0pci6RJfOnuJLHcxyW6Q6fmKUlQI5FymPx9fanpf3weW3a1DWiEFygyPyPQCuXk8QCJHaG8ik+ysXhlSQMZsfMfq2Mg+9UfEWuSSxTXdnOyrNbFyVOMkg9R+VVy90XSpyqStc7f7XI0UMbStHA7HyWlGAp4wAO5NWk1829/uudzTkAQsFOWwOMDHI4+grzoeIdWk05LWeaOeMKMLJGp7Dv8AgKr3vi/X3mB86BWxgN5IPHp9KIqNzZ4OrfdHo8fjSC0uUhEc8ks4ZXkjU4GTgjJHuelazeJFt7aWJpAASpbcSWHPHNeNyeKfE72yRrqghSMYRYoVQAe3FQ2/iLxGreZ/bd2rgYDBh0quWI/qdR7tGFZQtcNrtj8rRXEO5QD825lPb0yKofB2VZtBntHHMN1GXz2G8D+TGnaDdebqenXiSLmaJ45lB7gbl/rXMaVqw8OeK7+03PHC08kUuw9VJyh9OuPzr0nSc4SgTOsozjU6Hp/xStJLrQybjaSjFCf94kf4V5L4EuWhjvIwSJLd0nUemDtb9CK9v1Ca+8S+EpobHwsxKRmSW8ZiWIHOQBx2NeD6EwtfGcsAcBJ96ZPQ5GR+tRgqEqdGVN6ixddSrQqL0O9luWhubpYpQFu4t3B43A7sfkzflTIbpf7Oks2OAsodPo3P88/nWdczafBpkEqXLyy2wD3MS43IASp/MVWWb7ZBb3FvHJGJY2AD9eDwaHR9029sr2NjQrgFUtJGG4M0J554yAf5VHqavPoEsLEkrauhHuh/+tVNonTXRNvC4aOXkdc8H/0GvW/hV8L9S8ca/eRspttGifE91jsy5KJ6tz+FXGFp3RjOsvZvmIvgP4H1rxpZW08TLa6XFEsc90/IDD+FR3bH5V9GWljpHgvRlt9H0hr+SOZY3+XLFmBO9ieB0P510ug6JovhewtdB023S0sLWFVSJT155J7kk9TU2q3ltOghaNTbg/vEDbWGfukD6gfma76GGipczR41fGTmlG+hHaqupiV3jOTgbRjAHoVNeYfHXwncXXgG+0W1ISMH7QqbzyR12AdCemOnt3r0K8MXnxrMrWkAZXJib5uM4yfy496wPG+tY1KWO5hjltTbfu5OodT/AHv7p4PNdypdjgdU+CPFNsula1H5bFlaBWY453YwcjtVFJiDGysQwODg+/Fdt8a9FfR7u3XDss5d0YgZKng/kQa87tnYKcj5lIOTXHWjyyO6m7o7XVPEQh8NXEVxIJLueMRIGkDtyQG6fdXaMc9zxXLsGMWmw29zvuFmeQbT93gYzWVeKzRbsdx+VdL4Ls4ZNQ0ldwaWeZ9+R90AYA/H+lRZKIndyPpf4N+KW1LQbVbiT96qhTk9xwRXrFtc7kwxr51+HdnNpmrzWoBWKU7lHo1e26PPJ5SrJkkV4c7KWh7CV4ps6ImVcmFx/usaq3l5cQqWkiYcdRzUTTsqZrmPE2tSwQMFZunrQmOCbMzxt4muJVj0mxV2ub6ZLdccY3MBn9a940q2S2063gQALHGqDjsBivl3wbNLqvxQ0dG5KXBl5/2VLf0r6pQ4tk/3RWlNXdzPHS5VGKI7gbl+lY+pT+WpUda1JX4Nc3q8uZSKKkrI46SuzMnkySa5nXbgKj4PSti/n8uJj3PSuX1FvMfZnIPWuLdnfTR5h8TfDesa1qCalZiK4WOIIIOjgDJyOx6145q1jIsnkTWhiuAxBR1KkEHv+dfVZhULyAFrLvfAsfjjy1GnubaKTa+pDCmL12E/fPtyK6cLWm5KNjavCCjds+YfsqckR7eezH3zXW6DIYPCM2d2zbIeWye9eo/Fj4QWtloyaj4HhmlMChbm3d9zyKDy6f7XqPyryuLK+G51AKjZLwRjHJ6121ov4WZYOSu5RNyHXLCWFPJuUZscjvQ17AxGGVvoa4/w6qfaZtwBZYhz78U/TYlM6t/flA/WuWdBJs74YhySOvkuoQnIyKiFzD/erm/EUjR6kyxMUUIBgHFMuXePRkdZGEpI+b86lU7lusk35B8LIYL23nlmUyS20qNHhsbeGwffqawfH8dtaeNrxrqJvJuIAw29VYgcj8V/U0fDbWIdJvLprgTMksQQLGpYls+lWvitD9s1LSZ4FCm5h2gdBktn/wBmr2Emq77HgNqWETW6HaD8VvFWk6J/ZFvd7rcLsViPmC9ME9+KxtQs47jxFa7maFLmJHVl7ccV0+jfC13Vm1PUlV0kKNFAueR/tH/Cs74iWf8AY+oaaqFitsoRCeuzAIH86SrU5T5YPUFQqxp81RaaG1p3hlpJLyaGdJZblCnzttB47g8dRWnc+H9XMUPk2LkxEACPa2FIwenaneHb2Kaxt7vbIkch+V2QhW+hrvfCumza5qENlpzRzTTOEADZx6k+wrknOd9T1IUaTjdOxW+GHwx1Hxh4jtI7yOWysbaL/Tbh1xgbuFGerHnFfZvhmw0/SNJg07S7UQ2sC7UCjGcd+epPr3rD8H+GbHQtNtbGP94IvmdmH3nxy1dHLcqjrEnzStnavoPU+1dlGm2rs8TG1buy2Oe1m1uJdaeRrj5OAij7wPv2/nTLfSV8vzJLh3Yv/I+/tWvqMcgJJjO7du4FZyyXjRokFvxk8uwFetDQ8eUmxtzY/uHZCrvgAFhzj69e1cf418P2KeFLO3gkuI1htjGSW3sFGTj1J/wrtHuyjyxSRPtjHL9icHjJx0rnPGmBaxRnPlXEW1wOoY+/bg1tC7aMpOx4d408Eafrmh6Df/apZLjdtkjfB3EsQfcDivLvH/wwuNHthdWKvOhbDIoycnpj8694VXafTbba5SGV0V25LbeTk9+vfmt+azWYBWjBXBOT2NeBmtWUMS0j6DLoRlh1c+Mp/DGrRhUOn3RcYXaIzk8dK1/Avh7UrPxNpk1xZzQqblUAcFT82R0PuK+r49JtvKYPDH8xByRnpXK/Eh7ddV05FiUS20kE28r1UOTgH8GPtx61xxxUpe7Y6pYeK1RfsfCsmYLtEyeOcc12+n2WI1Ei/N3NaGiPG8TwnGAflz6GtBokA4AFcUlqa8ztYx5rMFO/4VzfiXSrcWsjvyQOnSu1mKqpzXDeO77y7OQBu3rRcuEW3ocR8KYY3+LkXlgfuYJX47Hgf+zV9Nx/NAPTFfLnwTvIl+KjiXBM9rKiH/ayrfyU19QWpH2dTnjFbUmY49e8iletsVq5LVbj943zfSup1gjymxXD6u43P83NZ13oc9FamLqt2TJsz0Fc1f3LZLLuJz8oAySfb1rTvW3SO5PH9K7DwH4NWSIatq0XysubePPIB/iPuf0qsHhpVpWR1Va8MPDmkV/BXhFbuzW+8TKVj6raB+Mf9NCOp/2R+NdJqo1C4uI7W2jt7ewiC+QiHGVxg7sfdA7AfjWhDp8KhbeJTHbRHhc9T61VikjutQm+RxbR/uuekh749q+ipYWnRXuI8Opip1pXmxjw2lujySKHttqhpQ3yr6ivKvi58MbPWtHuNY8PPDFcSxkkjiObJ6n0P+1+deszw/Z0MaJGkeOI9xwcng/WtC3VXtSkrKwyQMdCKxqUoyV2b0q8oO8T4C0iwvLHWdTs762kt7m2ASWOQYKkZ/wqjoM7PqECg5G4nj6Gvqf45+A459IudY06Nn1G2tm/eHl54lBJQ+pUcjv1FfJ3he2u4tXWSVcIsbEHPtiuOrSte56tCspKNiXxLekazcKOcbRn8Kt+I5jb6ZZJuxu/wrA1kXE3iGf92xV7gDPbA4q/47aZri0jgjdtqMcKCcdKlUleKNXU0nJlL4bXCw+IVDZIeJ0/T/61b3xU+XT9NuY1VTFO2zHTHUfyrkvBUiL4lszIzKhkwxHXFeheONKTV9EFrpUxmlilDqkqiNiMHI6kd/WuirVhCsuZnDhYSqYWXKjtNK1COfTIryaRIxOI5zI3AGYh/UGvOfizdWOpRvc2NzHcpDIiM6dM4Ix+WKm8P+FbzULOA+IL67WOOIbLNflCqrbdpP68etXfiHotjp/hYxWFvHBGEOQq8lgRyT3rjpxp08RdO7Z3VJVKmH1jZWMvw9a+KNR8GWk8d9DaaXbOYoygzKfm5/U19WfsveBV8F+H5tS1cGTVtUdpYY2XLxQ44z6M3U/h715V+yX4R1nW7dLnUdNP/CPWcrSoz8G6mzwq/wCyuCSfXAr66sbfeJQx8tfL2sYzjJx0B68V3wg3NxlseZUqRjTTW5i6trGrW8+7y47S3ZDiRyDtPqR1/kKp+DbjUP3i6hrP27eC/nxzDcQP4SpGR19x710dw1jY2ry7Fwi7mHUnj+ZrGvNOtb77PqNs6i1UGWIRp5bM/TcWHOOvHevUpRio2seZXqNvU7KaSOURsrZWRFKn1BArk77UZYbtobbkwyDfz3PRfx/qK0NbvZbaK0jBI3QKC/bO0cn8jVGOGa2SSQfNPIPMO7HXHH5VUY2VzluXFaC2mNvJGXnkh3SMOeT7Vy3ju6huoIILK4iLpGpK7gDxwfpzxXY6fJby2G55kN0yDflhn8PauG8d+GxrOrzWumwRfaY5C2+THlqwGVGMgjoMkA5z3rajbn1Imm0cjqs6v8Qk+zyI1oy7kCEEbti/MMcYIAro0b5ecZrzvS7fULHxu8GqWsFtcoQuIcbWXHBGO34Cu+R/l3YwcYr5jNJc2JkfS4CHLQiiUjKH0rifH1lLqGq6XZNJ+4kjnyu0cMFHOev8X6V2iH5Pm9OvvXI+JpGbxfpwin+eO3kMcITPms3G3PbhSfwrz4bnadP4RvWltLaRuHMIWQejr8rj8CDXWCbdF2zXA6S8ljrAjmQJFer58foJOBIP/QG/E+ldeHPl9aUlZha4zUbjajc15f46uWdHUH73fNd3rM2I2wfzrz3Xk86f5uRngVl1OqmjlNBkj8P6jZavLu8172KGBV4ZmZgOPwz+Ga+tIvlg29cV8bWcsmteObe6hR30/SruK1ikC5jFw7gFz7DoD64r7Kg/1ddajyJdzz8XJSehl6jJgMM1wPiOdUkJyNpru9aG0tgdq4XXog4ORmuaqzKitUP+H2jQa9q8rTgm3tFV2HYkngfpXqN1+6hEaLjI2qOyivPPhDMttrt5ZHAFxCHHuUP+DfpXo06edMQOFHU19HliX1dW6nlZg5PEWlsjOZS6FQdsY+8fWsu5u4oZdqjfJ2Udh7+lXr+Sa6f7JY/JEDhpf8KoajpKR2YWGUo7HGc5aQ9e/fivSjG+hxuSRIEurjyWuowsDPtAVvm/+vV/Q9JtdLku5YXuZDdOGYTSlgmB0UdhTYC1vpivJlWWPv2J7VpaYxls45HwWI5I7+9J01FMaqSkZ+qwJIh3KDXxH8QNGTw74/1vSYV2wxyGSFR2jbDAfhnH4V90agBsNfI37S0f2T4imZET/SLOMkkdcZH9K83Gx9y57GVVH7RxPHrORZtTjjU5LSZ/Wrd/crHqUgbhlAAyKiSSGK4WZLZFZOQRxUd1JaXVw80kLrIxySH4/KvMi7O570krWZwti7Rv5ikhh0NbeleJp4HHn5YexrDtuGHpmo5BsmZfRiK9WrRhU0kj5nD4mpQ1gz1rQPFVnIQGmfDDBXPFeieBfAFl49aa1jvL2CzkZftE/m+bHECegDHKsR06+vSvnLQ7K+1LUYLLTYJJ7udxHFHGMlmPQV+gvwa8FXngfwDYWtvMl7c7DJetGBlnbG7aTwcdBkdB2rhjgFConGVj1J5k6lJqUdTaiOh+B9DNnprZtbULHCNwKqgA4HT/APXT7TxRFqkNvLp0j27+cwZpRhGAByGHvgY/nVDV72ysrG6n1Qrcaeqs8geIMYeucjHQ9vf61P4fsdDm8MpJp8KtbsA6BvmUq3zZGeQOele9TpRjHma1PCqVW3YvaeWupbiTVbqGWPIESRZ+UDn5j3z6enrWkb20ksJIYmSMQ/dVRgY74xUWmxQRPma1hXeANwUYNXXsrb7U0SRgLIpG3t07VpzROeactbi7HuFtbhmie2eBEVcHJ55z+Q/Kq3iGJw8dwqeYkR3OgH3hg9u9akVv9n06zt1yRGpHJ/2if603VY/9F398VKZmc9cypqsFnYpOitNIpEarh0A5JPQ9DXMeLf8AhJtF1W61mx1K1u4MHcJcK6H7owQCCOc8+9eg2q24tWuJYEdowH3beeOev4V5/wCIfGXhqJrvS9ZRlheQYlEe6MJjOCw9++K1jzNe6i4KK1keQaL4nbXvHV3JNLme2uDbyZYEgqvHI4P1Fel2rlYsMSfrXx54a8RTaF8QtTmY+XFNfSrIAxwh3nB/Dp9K+pfCeuR6pZJMGG8DDAetfL5hTcarfc+kwNRTpJdUdIzbU3fjzXMajcIni+GSR1QRS2yZJx94ycfyroQx2nnIPrXJ6gryX2oSRhcm8t4yxXO1QBkj3561wx3OzodN4pPmeHmuoI2lurFvOhVSMs44K5PQEEg+xp3h7xNbatYbk+SeJtk0RIOxhwRnvU9isaLNGfmUkkg+hrivGGnSaHdJrWixiJAf30SLhXXPcevXH5Ut9BJJM67VJ/MDcgivIvi5rOoWGnBdLkCTzMY1YLuYZHOPT6+4rsIPE1leaebjzUVgMspb25P0rhYGg1/xTDqF0d2m2jNKQpyTEh+Yj3ZhgewohG0kzST91pG38MtFkhubOC4LBbUoZIh9xp3wxJHfaNoFfUUJ/dj2FeG+BbeP+0kkjiuEgubw3ESTtukjV8Ha57kcj6Yr2+FtsQzVczcmcmKikopIpasNyGuP1VMg5rotR1Sxkn+zRXCSzkkCNDk5rmtYmkWUxNbTpu6yAKwX3ODWE2jOmtSt4ZdrXxVp86EAGXyz9GG3+temeIXurfTZodPtxc3IjLLEZNnmN2Xd2z614xpct8mpqrLC8sEsUkqrLmT3I52gZHGOcV7bFKsiveMc78lfpXu5JVUqTS6M8/NYtTRBBi1sUlukWFig3orZCnHKg9/rXOafefbtYN3OvmMvywgqAIlP65/wPStWUNJM0txJvJ+6h+6gHYD+tZ0l5G0cxgdGnd/LCrwRn+f1r6CJ4zXcvS3TTN5XllV34Uk8P6cdfz4rYjeOCAKSqqo/KuU1OePSliaG3ElxlVLbNzEniqfhKbxRqh1BfEEdqkQuB9k8pslIx6kdSePfrTdO8b9AU7M6XUb/AP0O6uI4jIYUZliH3nIBIH49K+SP2r9UVPGumSvG8fm6cDt7j524r6wu42GI/uwjlm7tjqT/AEFfHf7ZNxGfH2loq4UaeDjvzIxrz8XBOFj08BUcKl0eXHVbdukgH14pn22IkEso9654uvJ96lV0Zxz0rznQij1Vi5Pcz4SQetSMkstyFVSXcjAA65p2l2dzqGoW9jaRNLcXEqxRIo5ZmOAPzNfVvwd+CH/CKeJW1LxcbO6v7V0/s+FG3Rh+CzHOMsvQDoMZ9K7JyUTyKVNz2Oh/Zm+ECeEtDh8Ra5aiTxDqimOKKQc2URHzAf7ZHX06ete3Wt7dW1zciFok3HMcT8Kdo9e3Si0uN1rp17C25ISyyqeTndg/jnNU9WYQyyNIvkrvLoAu0gjgnr1rNRd+Y6U1blMHx1otvrO3VrSaW0F6Ps2oWxOFlB4+gYevQ1Lo1n/Y3h61jtmOLW3W1cMc7tv0755xVzWbW4v9DkEPM2QRMHwCevzD0z6evasfwhcqhax1NXjaUEEoc7n/AL3v+hr0qdVyhys4qtLldzodK1eG4s/LkyCp5z/KrS6yF1S3jidm+ZQRjPGcVzohisr2Vf8AXIx+b5uGFaypAoS4hbcnDANg7cUc0DBxZ3md1vGzKV68H61HqaE6e3Pap3ZWRT25qKeSOWwLIwcAlTj19KlEMx7NnOI1wyYO5ScE4HSvKPiFpvh2PUFWzubNNSuJi06yAySSHIJVR91OMZr0MHUIry5exhSZ2XCqzbefrXK69pWi3WoQ2kNrGurCYfaX4MkSYJA3+/fFbU2ubVm0bqnoj4b+JtidL+JPiCzKbR9saQD2f5h/Oux+Dfjl9M1GLT76Y7MbEZjwy+n1FQftP6M2j/E4zF9wvLcPu9SpKmvMwx3KQSCDkEdRXn4qlGpeLN8NWlSkpI+5LS+huLSOaNw6EBlKnIIxWDcSD7Lfzm7W1T7cXeV0LBQgXsOvTFeQfB74l+X5ej6zIA3SKU9//r16fDeQtokkm4MJZZpN2fXOOa+dqUpUpWkfSUqkasVKJ1tteTpdqCuY2TJJ65qxeyLNCwYAqy7SD0rCkvjsEysuzaNrZ65HWqN/q6vf22nn7QwlJaQQqCwTHYEjPOenPHSo5W2VUkoLmZ5d8QJ9Wt/ibHZ6NNDbRzQYxbAgohzvZ88biF759Riun0KK1sdLiGxwt7MsYO3pGvIB+vH4ms3xUum33iS0i01WZpJzNKMbWIVShDd++3t16V1EVr5upQCZz5VuNgjz8u8YJJ98kD/gNbVZJRSsZ4ZOV5HX6LJOt3Etns87zBs3DjPqa9c0q2MaCSaeWeXrvc4AOOwHAFePaTci01COdkMiQ4bYi7nOPQd+K9N0nxBb3Mfyw3S/Luy8ZUfT6+1ctNXFjHqjUuI1XcEVV7kAYrn9UThiKu6xqdxbxo8OnTXIcEjy3Un8fSsO4vNYurdpU02C3/2bi4Ib8lU1q6TZyRmkZE8kVpZPDbqscrTGV3ZFfcMEEDPQ84+ldh4W1eS88P2kbceQpiIXjO3ofyxXlXixdWa0uJv3fnqQqQxK2GXKsxyRnoGH50zSNakXwksF5qkdrAsp8wxx5klDfwkDk85zwOwzivSyai4TtHqc+Y1Izhd7o7GLx7Z6t4nvfD+nW08kdplZ73IEQfONoPfvXU6XbxR3QmjZ7sKo2EJ9w9/m9PQV5zofiLSZma8trK51CSMBcG3CiPGfnCk7QOMZ68V0tprWoNvuLy8SG1GX2q2FVccbjwMflX1cqLSstD5/nuzqtQia6dVjA8wdQnPsNx9q0NMh+z2/lmYyHjIzwD7VxtxcvFbx/Z9YjKXWZVXeAu0gY2nqQc5plhqGq294I4r0vu5ZJUX5vTGPuqOetR7NuNkx3V7nV62kV1Jb28qsURxMSrEYK9M/nXxJ+13fi7+MNxArAraWkMQA7HBYj9a+vbK4vUvHa9uo3gwNhQf6xiOcn2/rXxB8XorzxB8SNf1eJ43jlvGVPm/hX5R+i15+LahaLZ6GDjKV3FHAFuMU9WHbip5dL1CP71uT/unNQNDcR8PBIv1U1x6M6LSW6Pcv2PPBo1fxsPFN6gFtpZ2WhYHD3bqdn4L1PuVr6jGn6XeapqOn3P7i7aJJJp2Yli6KEDxk8DHcD+tRaHoFr4R8PrajToYbC3Kw6etujeYV2jMkhH8e7JyKmvLq01sjT75rkHedt1HEySRZGPvAdM4+tbcnMKElBoqWN9qGkaxc2Wps6G6jRophHuindVxuGPusQORxzWlrF4t9bI1zEzXSbQ6IQS3y+wI+vbNVTdCDRxpeuH+044iUFzEB5gUchmA9B3GM+lciF1rQtQj1Oy1KG9sZpSsYYEF4yM7WB53YH8quD1szWcYS96J2mla1Dp7hLyQLDINhLdPbn1/xrlNb1xbHXGe3RGAy6gHJIHYirfi63+3aSl1Z7THMR+7PJVyPun8O/p9K8osLvWpvFV419ptva2kcRWObOZJm4GevA9RjsKtJJM55u7PUrnUEM0F98rF4BkBsN6857fN39Kt6XrkU8LRxuxXGcEY4rhrXVojZ+TcKHIG1SewpINYhtgVjUID1yc5qlJMxlGx9K2V0j6RaTMwVWhViT06CkssHTJGBO1n3c9s1z2g6lBceBtNl8xMyWmVB6HDY/pWq7XEUyWsSkw+WWkJ7sR/+qtIrQ55LUqWUm3UWG5VDZ+8e3t71ysEhn8cGC1tw0SK++YKByP4j6ntW9qaxx21xcscPGn7v/fOcH3wM1zfwn824vrw3CMHiAXc38WfY/wD16lv3jspRXsm2eAftr6E1vb6LrXLFJ3t3OMcFdw/9BNfN27jI5r7g/a90P+0vhfqUixkva7bhTjptYE/pkfjXw1C2Ux6VnU3OeLJ1Lb12khgcgj1r1Xwd4+8qY6LfsCtvJiIycq3qD/hXlNr815Ep7uo/WnsJbzVmhgUtLPcbYxnGSzYHP1xXLVpRqKzOmhXlSd0fT2n6xBdaLbBpo43WJcohwAcdMe1K1q15pS6k87wx24bzLhAZJFyMJGEXoWkbAJPRuo6V4Nea7qmi3Eml30Y82M5UpJ0HYV0Hg34iiz0fULPV1laKeRQJE5KrnkD1PHH515zws4yvY9OWKhVio3sek+CLZoreXXNRkLLKgkDAZby1zkjPJJ7fQe1a+mtdWdxO9xI32VUyglI3gkliWPTPOPwryzXfi2fssY0bRfLgEirG9wflGz7q4HpwetcD4h8XeINe41LUpZI+cRJ8iDPsP61KwdSp8WhqsdRoq0dT61+FXiTRtf8AGkml6fci6ltbUzysgyiHcFA3evPb0r2+CMKvHpXyp+w9YhrjxJqTL0EFup+m5j/SvqsN8uK5q1KNKfLEh1nWSkyO5bC9cVk3z8EVoXWGGDWZfDK1iwicjr2GVq5WB4bfUEaSHeozwI95J9h3rqNczhuMVxd+/wC9IDcj0pYetKjVU09jpdNVabi+pqHVLewYRix1CTzCQII40VzxyMZ3Hg+nHtV6WbxHq9g1nB4PkFlPGUaC6uAEZT3OAef97FbPhi0042sF5DGrSvGB5jEu49tx56100UgwCWJA/KvvFiI2TWp8hKk02meer4V8cXKogXTNPhGFysm6REIAKqOVUYA6HNdVYaS2h6Wf7QU3aQKZJJ2mJAC8/dxnjHvW3NqENrA0zkFU6hTk/kKpX+oJeRr5Mo8ojkd+fWm8ROSs1oCo+ZUkuP7QiimgKrFsyhGeMgEdcfyr4MvNP1GO6ldZpd5Ysdr89euK+6dTltdP0ud45fMWztZJJeOu0Fq+Jv7YjlkjljtirAEkMcqDXj4yo+dcqPZwVKHK7sxxearESpuC3s65p6azepxJDG30GKp6ndSTahLJ5jEk9fwqt58g6sCPcVmoJrYHW5XZNn6Ma1441SeAxRWVigIxl9zEe/UVyuka1e6PcXE1mkO6d2kczNJL85HUZbgew4q1cR7sjHasq6gPIr554/ELaR78MFh+sTN8Wax4m1GHZb6rDakyByY4MFgOqkkn5T3rkrnVvE+noR8lyoXC7Qdq++3PB9xXV3EfzYNVJbYEYIxShmteD1dy3l+Ha0jYyNE+JWp6cqfadODMo2uinKOvoQef8KsXGuaDr1z9p0mZoLrBMtnMu1xnrjsR7inXenxyKVeNXX3XNc/qXhuFmElv+5lXkHPT8eorvpZvd+8jiq5V1gx+o3LRMcHB9MYNZFxqMgBXPP1p+oSX0UQg1FTIg4SZeWX8e/0rmrm5ZZShYH0I7j1r1IV4zjeLPIqYeVOVpI+p/gfJd3/g/Tkvmt2tI42+zBCfMGHbdu/E8e1etblaA9AcV8/fAfxFaWnhO1gmuI0aJpNyZ+bBbrXsuk6oLqyaZ9qq3KrnkL6n616EXzRRwVItSOU8XatEt5d2cdwhKbQqBhnec5/pV7wpoQ8qCcTSw3CN5m5Gx+H09q8m+IQu5Ly31XT2SFI7+WUnOELFgMZHQknr9R0NeqeAvF2m30kdjO/k3nlhtjDAYex6Z4qlB/EjqnLkpqPUf8TdPm1bwfqOm3sMSNcwSR5RiytleOoGOa/Ncxtb3UtvICGjcqwPUEHFfqTq0ttdWkm2aJ1xg4YHFfm/8ZNMGj/E/W7VVIja5aVOMAh/m49skj8KyqHHEwNNP/ExhbuH3flzVZuX3A4OcgiptL/4/Vbk7VY8f7pqqGIP9awLJ7tpZLouzM8jhSSxySSB3pbptoSBSMJy3u3etrxTc+H5tXW78O6dcWNnHaxL5c0vmM02PmbJPT29qq+D7XSb/wAR2tr4g1J9P052bz7lE3MmFJHHuQBntnNAyndX95cWFpYSyFra03mJMD5S5y38hVc9KdcCNLqZIZPNjWRgj4xvGeDj6UwcnmkwPr79iuyNv8Or68K83WpPg+oRFFfQLNha8o/Zn0ufSfhLotvcQyQzTCS4dHXBG9yRkf7uD+NeoSH5a+fxDvVkz2qatTiRyvmqd5901JI+01VupMqaxZSOY15chq4PVAVnNd9rHzZridYjwxOKxaOqk7Gn4Mv52Y6dGYypy4LdQfatqXRLuPURcyS6lPDwzRRzhI9wPXaOvFefWF49nfRSoBujcN8wyDz0r1/T9U02e2t7lmMCzj5QrcZ7jFfTZVi3KnydUeTmWGUZ86WjMuxktm1eSKx06G3lQ4uDLbEElhncGxyDx0rXSN7aNGmliZfN+ZFXII9c1fkuLSNB5bfaHYZRVIJI7mqK3H20R7XI2thhjbk85yDzjHrXpylOx5sVG5z3xHto7XwT4lkt926bT52bJz/yzxx7V8STlVRYo+gGT9f8ivuzU1h1vRNRswGVZkltG3DGDgrn6d6+GtUi8i9vPPUhoXMbrjGCvyn9RXlVpe8evhorkZzp+Zmb1NNK89K0FOlyA8yRH3oFnBIT5V0p9M1fMjk9lfZn32U3L0qld2+QeOas2VwjpkNnNTuqt+NfL8t0fTXcTmbi0w+4Dmqc0AFdNPb857VnXVvwcVzypm8KphPHVOa23DHFbksO08LUDwexrJxaNozTOdubAOpUjIPbFcb4o8ItMWuNOISUf8sycK3+Fep/ZWbqBUcunhxytb0cTOkzKtRhVVpHh2iatcaRqYsbi3mhn6Sh+MqDnA9vevYfDnxKVIUsWnCSSJtUEZwOlN1DwpaashjuoIyijiRxyv0I5rnLvwL4cghdVnvjdKflkFwN6ewwMY9c819BQzGLSlseLWwTTcVqdLd+IbG/0+bR3dfs8hKR9iwCjI3dmzzTfDWpRR3cMc0iechIhfODKo6qT/eHXj+tebak83h2+is/PEqToZFZhgk5wagiu7VpxKkYjmVt6spIw3c161HH6aHmVMLr7x9S6F4gtbhDBdSQ/O2EdSFYn0PvxXyb+13pyx+NrXVoVJhuEaMOQATtOf6mu38H67BZSQKygSR52Pknk+579a5n9pa6XWNBtLxQC1vOM49GBB/pQ8Qp6Gc8NyRujw/TNpaYkkYgcj64qp39afaOUMnvGy06zKiUyNyEBbB9e1Sc9i1e29zFZo7QyC3B2CXZ8pfuM+ox+lUxxHk556fStKXxFrE3hVPDkl87aZHc/aVt9oxvwRnOM9zxnHJpNZ1q41DS9L02WO2WLTojHG0cQVn3MWO8j7x5xmgDLBwa9Y/Zl8EQeKvHEWoapCJdM01hI0TD5Z5eqIfYHBP4DvXlVpbzXl3Fa20ZkmmdY40UZLMTgAfjX2J8P7bS/htp2m6HcxyvOzJbsY1+ZriVvnPP8IKDB9Ola04c2or9D2iwySZCpBZicentVqc/LVWxGyNV9Bippz8p+lfKyfNJs+gaskUpH+aqs7ZWi4b5qpzSVIWMzVckGuU1NMg5rqr/AOYVzeorjdSaubU2cndpsckVs+F9YS3Vorq++zDGyJmYKibiNxyQfT1FZ1+v3ulY0gRz5UjOit1KY3D6ZrqwNb2NeMug8TTVak4nq1nBDc6ikcF4xmR1XzIyDvTrvYDjkeoxmtPVZNU02ZbgbL2JkMYToR6n+XesXwxI15Yie0liiuEQRk4ByB0zgVqfaLqe4OnX7fM0JwyrwT9fp/KvrZx53dM+cuobiabestqrNH5Qc7trYBB7jjivlH4+6YukeO9VSAjyb51uo8f7fLf+PA19LnQoba4luo/tE8xjSNEMx2KF6BVPC/rXzt+1JqNlP8Q0srNgUsbRIXxzhySxB9+a82th+VqXNc7aOITi1a2h5Gqb8+oqLaQT3p6uwzt4zU6w/wCjF2GG3YovY5eXm2Pob4YfFLyo4dL8RSGOXhY7k/df/e9D717hp+pRXESsjgqRwQcg18/+IPCMtpMSwBHZgOh9D71B4d8Ta94VkEckUl5YA8p3Uf7J/pXhzoKWsT7ypgJRjvc+lBIrL1qCVFYnFcd4Z8WWOtWIuLG4Eg/iQ8Mh9CK3oNSUnlvzrkcbPU82VNxLb2uSTTGs8nO2pIr2Nj1FX4pI2HGKh00yedoy/s2D0pptxnHQdyew9a2TGpGeCazNXkNvCyxFTM4wqkZyew/Oo9gr6lOu7GXqV9NKq6Vp7hY1OZZkPKDPT/eP6Cs2ezjihEaJgDp3NblpYNDB84zK53Sn+8x6moLq39qmsi6U0jita0Wzvk8u7tklXsSOV+h7Vyl/4FmjPmaddOg/uTfN+RHP516p9nVvvDoeBT1tUI6c1NLE1aXws0nSpVV7yPFl0fWbE/vrVmx/FGdwrI8fTG48L3tvNuDrHuAIxnBz/Svd73TvMACxj3xWPqXhm1vYmhuLaOZGBDB0ByK64Zq01zI5KmWxkmoux8exHk+4IoziHA6k19BeIvhJoEmWht5rJz0MLnH5HNeS+NPBd94fYskgurcdWVcMv1Fe3h8woV3aL1PDxGXV6C5mrryMHSLKG+maOa+itAFyGkz8xz0HvVa4URzOnmBwrEBh0PvT7K5ktJxNGFJwRhhkcioHO4k13a3OB2se1fsqeGra88S3PijUIw8WmrstEbo1ww+9/wABHP1Ir6Y8PLpF5qd1qV5DDJcPdrHbSSjLLIFZm2enBIr5g+HWuL4d8MQLDIFbY0zH/ab+vT8q9M8B+NorWTT7bUplCxJ5ql+f30x6+xwW/OmsRGMXE3jhZO0j6Dtm+QU67kATNUrGTdED7U3UJtsdfLKVj2pR1KV7MA1Z0s455qC/usMRmsyS7561KlctUy3PNkdc1kaiAwOKSa6yTzVWe4BQhmrZNMFGxi345POaw7vAbPTmtzUGyGxiufv5Du6A/j0qbGsWdz4BuEms0eLak0D7JMcFlPIP4ZNdhNeReXFPJLtVGBWRfunPGD+deS+B9U+x6yY2YBZkwQT3HSu7YtLcJMs5WJScxdj/AJIzX0+Dr+0oq+6PBxdHkrO2zMj4w+L7zw5oPmaaEW4nk8kSnqmQTuHvXyRq8rXeqzT3EzSSOxZmc5LE+pr6D+Imn+INc8H3sVxbo95ZXAni2NzLHghgo+nNfPU0YeRmZM5NYVJS9o77HSoRVFJLUhW3RmAUnNPuA4PlId2GPGKn0+1VrkbX2Y564p+nQTTXrurKwBY/N9cVm521uRGntpufVF34o1NdEu9MU272dyCJI3to8fUccH3rz9ll+0CDYzMThRjlq9DlvP8ARvMWKKJfVUAP6CqmmwLrGu2yyDe4b5Wf+H6VxU6yWyP06UIU4yko26nFR2Nxa3X2iCC4trlTjeilT9D6/Q1sL4p1OBQtzaNLjqyDaT+HSvXZfB6So3mXQJfknZk1i33gLOSl4SfdaipWpy+JHg1cXQqbo4W18cW2f3ouID38yI4/McV0mjeNLGYgLewN/wADANU9T8DyQk+c+V9RiueufBNjKeQ3XqMCsfZ05LRnDN0ujPWbLWY5lVlkBHtUk9xFcajArMGG4HgccDI/U15PaeGxpuWstQvbZv8AYmOPy6VmfED4hyadqelafpkkkt+LiP7QZFwuB8p6YySeaccO3dI4atSMdT6CVVIHSq9xZrI3A5rhtD+I2mtcpZ3zSwXBYKAULKT9RXodpMsyhgMZFYypu9mhc/VMxbmzKMFA5qAJtFdDcKgQs+ADWROscgJjfO3rxXJVpW2OilV7kCxntzSGMg5wKmjXGKkbrg965XBM6FNmZeWyTrtZQRXmni7Q411Ms5c27D5hjPNerTxKSfmKsBXnHju8uLO6IZVaA9D3q6KcZXLvdHj3i7wdprzs9jtj6kFBgZ9CK831CxurG4MVzEyEd+xHqDXsGr3kPmeY24KTzgc4p0VrHLBuZkaJjt+ZM5yDgY9MkZr6HDYqcfdlqeHjMHCV5x0Z5fa6h+6CbjtUfdrRi164COSSflC/kMZ/SrviPw3aLGLyz3W+QS4XlT8xHTseO3HNcfc/IxjDZwevrXcuWb0ZwfvKS1P0D8I6kl/oVhfKQVubaOUEejKD/WrOqTfIa86/Z91htQ+FuiO5JeCJrZv+AMQP0xXa6lNlTXz9aPJJxPYh7yUjD1GbDHmsea55IDc1Nqk2C2c4rEml5JrnudCWhakn4PNU5bkjv0qCaYjjGazri4POa2gxNaFm6uNwPvWJfSsoIb14p81yVBzmsy7uSx61ujFlLU0truB7e8leKGX5XkQ4ZB/eH0616X4a1mW6s3srhc3dkgSZ1OQ+OA34jnNeR6nNujkjbjKkVpeEvEofSYLNgyahZW5VZQT+8Vegb1G31r1sDL3XE4cZG8lI6zx14qbRNLku48PMzCOFT03ep+leAuzPI7tyWYscDHU1618RrL+0PC8N+GYJFdKdueoYYrz5bUxj924+jKDUVqq5rM2p03JXRk28ywh8xg5GOe1R6RJBHETJu3MTyD71svHLsbMMTDHb/wCvVax+yLaxLIi5x3XOajn91jVN86P/2Q=="/>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492434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7C4610E-9C18-467B-BF10-BE6A974CC3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2" name="Freeform 5">
              <a:extLst>
                <a:ext uri="{FF2B5EF4-FFF2-40B4-BE49-F238E27FC236}">
                  <a16:creationId xmlns:a16="http://schemas.microsoft.com/office/drawing/2014/main" id="{296DF307-344E-4E9B-A7AA-8139E450D1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6">
              <a:extLst>
                <a:ext uri="{FF2B5EF4-FFF2-40B4-BE49-F238E27FC236}">
                  <a16:creationId xmlns:a16="http://schemas.microsoft.com/office/drawing/2014/main" id="{E263CC2D-ACFB-4EB3-ADF9-CD82BC8422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7">
              <a:extLst>
                <a:ext uri="{FF2B5EF4-FFF2-40B4-BE49-F238E27FC236}">
                  <a16:creationId xmlns:a16="http://schemas.microsoft.com/office/drawing/2014/main" id="{C5366E2F-9BA0-485A-B1CA-A5E6E2E37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8">
              <a:extLst>
                <a:ext uri="{FF2B5EF4-FFF2-40B4-BE49-F238E27FC236}">
                  <a16:creationId xmlns:a16="http://schemas.microsoft.com/office/drawing/2014/main" id="{1803051E-7C26-4F53-8293-B4EAED4212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9">
              <a:extLst>
                <a:ext uri="{FF2B5EF4-FFF2-40B4-BE49-F238E27FC236}">
                  <a16:creationId xmlns:a16="http://schemas.microsoft.com/office/drawing/2014/main" id="{D10888CD-E496-4116-9C45-CF4F17ADE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0">
              <a:extLst>
                <a:ext uri="{FF2B5EF4-FFF2-40B4-BE49-F238E27FC236}">
                  <a16:creationId xmlns:a16="http://schemas.microsoft.com/office/drawing/2014/main" id="{0A42DA8F-DA3D-43E9-A184-E0F6C133A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1">
              <a:extLst>
                <a:ext uri="{FF2B5EF4-FFF2-40B4-BE49-F238E27FC236}">
                  <a16:creationId xmlns:a16="http://schemas.microsoft.com/office/drawing/2014/main" id="{473EAD31-7AA3-49B7-ADD6-C13FF0F14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2">
              <a:extLst>
                <a:ext uri="{FF2B5EF4-FFF2-40B4-BE49-F238E27FC236}">
                  <a16:creationId xmlns:a16="http://schemas.microsoft.com/office/drawing/2014/main" id="{2BBB7CDF-BA2E-451F-9201-CF2B6FEAE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3">
              <a:extLst>
                <a:ext uri="{FF2B5EF4-FFF2-40B4-BE49-F238E27FC236}">
                  <a16:creationId xmlns:a16="http://schemas.microsoft.com/office/drawing/2014/main" id="{84809EF2-CD0D-4BC3-ABC7-E7E312A1D7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1" name="Freeform 14">
              <a:extLst>
                <a:ext uri="{FF2B5EF4-FFF2-40B4-BE49-F238E27FC236}">
                  <a16:creationId xmlns:a16="http://schemas.microsoft.com/office/drawing/2014/main" id="{11D2D6C5-637B-4AFE-97F4-D4E48A6134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2" name="Freeform 15">
              <a:extLst>
                <a:ext uri="{FF2B5EF4-FFF2-40B4-BE49-F238E27FC236}">
                  <a16:creationId xmlns:a16="http://schemas.microsoft.com/office/drawing/2014/main" id="{F841B2C5-57F5-4FE6-B4D4-EBB3F30881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3" name="Freeform 16">
              <a:extLst>
                <a:ext uri="{FF2B5EF4-FFF2-40B4-BE49-F238E27FC236}">
                  <a16:creationId xmlns:a16="http://schemas.microsoft.com/office/drawing/2014/main" id="{B4822A39-2A52-4B2C-9319-BEFC526DB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4" name="Freeform 17">
              <a:extLst>
                <a:ext uri="{FF2B5EF4-FFF2-40B4-BE49-F238E27FC236}">
                  <a16:creationId xmlns:a16="http://schemas.microsoft.com/office/drawing/2014/main" id="{4E469692-E783-4950-8DEC-3A1FD3978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8">
              <a:extLst>
                <a:ext uri="{FF2B5EF4-FFF2-40B4-BE49-F238E27FC236}">
                  <a16:creationId xmlns:a16="http://schemas.microsoft.com/office/drawing/2014/main" id="{012909CD-3254-41E5-B8BB-0F2D7CE0D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9">
              <a:extLst>
                <a:ext uri="{FF2B5EF4-FFF2-40B4-BE49-F238E27FC236}">
                  <a16:creationId xmlns:a16="http://schemas.microsoft.com/office/drawing/2014/main" id="{93E7648E-861E-4503-AEDC-56C4EC507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0">
              <a:extLst>
                <a:ext uri="{FF2B5EF4-FFF2-40B4-BE49-F238E27FC236}">
                  <a16:creationId xmlns:a16="http://schemas.microsoft.com/office/drawing/2014/main" id="{F9C72257-EBD0-4D1C-A32C-D84644687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1">
              <a:extLst>
                <a:ext uri="{FF2B5EF4-FFF2-40B4-BE49-F238E27FC236}">
                  <a16:creationId xmlns:a16="http://schemas.microsoft.com/office/drawing/2014/main" id="{87BB2CBB-9C22-4E28-AB86-DC92AEE2D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2">
              <a:extLst>
                <a:ext uri="{FF2B5EF4-FFF2-40B4-BE49-F238E27FC236}">
                  <a16:creationId xmlns:a16="http://schemas.microsoft.com/office/drawing/2014/main" id="{F85B3053-8D9F-410A-80C2-7960DDEA6A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0" name="Freeform 23">
              <a:extLst>
                <a:ext uri="{FF2B5EF4-FFF2-40B4-BE49-F238E27FC236}">
                  <a16:creationId xmlns:a16="http://schemas.microsoft.com/office/drawing/2014/main" id="{E8FF5DA7-6E72-41F1-A54C-EAF440A274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2" name="Group 31">
            <a:extLst>
              <a:ext uri="{FF2B5EF4-FFF2-40B4-BE49-F238E27FC236}">
                <a16:creationId xmlns:a16="http://schemas.microsoft.com/office/drawing/2014/main" id="{A899734C-500F-4274-9854-8BFA14A1D7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33" name="Rectangle 32">
              <a:extLst>
                <a:ext uri="{FF2B5EF4-FFF2-40B4-BE49-F238E27FC236}">
                  <a16:creationId xmlns:a16="http://schemas.microsoft.com/office/drawing/2014/main" id="{FF07BF51-2934-47AD-A415-7400882F14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Isosceles Triangle 33">
              <a:extLst>
                <a:ext uri="{FF2B5EF4-FFF2-40B4-BE49-F238E27FC236}">
                  <a16:creationId xmlns:a16="http://schemas.microsoft.com/office/drawing/2014/main" id="{DD6E3DF0-EDC0-458B-9C5B-911814F0A6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Rectangle 34">
              <a:extLst>
                <a:ext uri="{FF2B5EF4-FFF2-40B4-BE49-F238E27FC236}">
                  <a16:creationId xmlns:a16="http://schemas.microsoft.com/office/drawing/2014/main" id="{5D0824B1-47C9-4504-99FB-CB150519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37" name="Rectangle 36">
            <a:extLst>
              <a:ext uri="{FF2B5EF4-FFF2-40B4-BE49-F238E27FC236}">
                <a16:creationId xmlns:a16="http://schemas.microsoft.com/office/drawing/2014/main" id="{34DD805B-2A7B-4ADA-9C4D-E0C9F192DB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C664A566-6D08-4E84-9708-4916A20016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40" name="Freeform 5">
              <a:extLst>
                <a:ext uri="{FF2B5EF4-FFF2-40B4-BE49-F238E27FC236}">
                  <a16:creationId xmlns:a16="http://schemas.microsoft.com/office/drawing/2014/main" id="{871B622B-6E58-4933-88EC-99F28705F76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6">
              <a:extLst>
                <a:ext uri="{FF2B5EF4-FFF2-40B4-BE49-F238E27FC236}">
                  <a16:creationId xmlns:a16="http://schemas.microsoft.com/office/drawing/2014/main" id="{EE9A4681-AC1B-4ABC-9A1C-C7E7F08A00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7">
              <a:extLst>
                <a:ext uri="{FF2B5EF4-FFF2-40B4-BE49-F238E27FC236}">
                  <a16:creationId xmlns:a16="http://schemas.microsoft.com/office/drawing/2014/main" id="{F1EEAF4B-DA1A-4CC9-9CE4-587A9E2E173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8">
              <a:extLst>
                <a:ext uri="{FF2B5EF4-FFF2-40B4-BE49-F238E27FC236}">
                  <a16:creationId xmlns:a16="http://schemas.microsoft.com/office/drawing/2014/main" id="{4591EF24-12A6-499B-8074-7E3DFBE6E3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9">
              <a:extLst>
                <a:ext uri="{FF2B5EF4-FFF2-40B4-BE49-F238E27FC236}">
                  <a16:creationId xmlns:a16="http://schemas.microsoft.com/office/drawing/2014/main" id="{66866784-2E4F-4C28-BE67-875B71B7C1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10">
              <a:extLst>
                <a:ext uri="{FF2B5EF4-FFF2-40B4-BE49-F238E27FC236}">
                  <a16:creationId xmlns:a16="http://schemas.microsoft.com/office/drawing/2014/main" id="{752279D8-59CC-4821-B591-79994164FF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11">
              <a:extLst>
                <a:ext uri="{FF2B5EF4-FFF2-40B4-BE49-F238E27FC236}">
                  <a16:creationId xmlns:a16="http://schemas.microsoft.com/office/drawing/2014/main" id="{FB4FBA9C-1D3E-4B35-8A79-25478153F55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12">
              <a:extLst>
                <a:ext uri="{FF2B5EF4-FFF2-40B4-BE49-F238E27FC236}">
                  <a16:creationId xmlns:a16="http://schemas.microsoft.com/office/drawing/2014/main" id="{9428A193-740A-43D2-B875-80CB90AD911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13">
              <a:extLst>
                <a:ext uri="{FF2B5EF4-FFF2-40B4-BE49-F238E27FC236}">
                  <a16:creationId xmlns:a16="http://schemas.microsoft.com/office/drawing/2014/main" id="{92B2EFF8-5790-427A-ABED-1680FD133D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14">
              <a:extLst>
                <a:ext uri="{FF2B5EF4-FFF2-40B4-BE49-F238E27FC236}">
                  <a16:creationId xmlns:a16="http://schemas.microsoft.com/office/drawing/2014/main" id="{782C5932-1596-43AA-BD7E-0F94FB8A96B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15">
              <a:extLst>
                <a:ext uri="{FF2B5EF4-FFF2-40B4-BE49-F238E27FC236}">
                  <a16:creationId xmlns:a16="http://schemas.microsoft.com/office/drawing/2014/main" id="{EFC81310-1590-4DBE-BF0B-DADBCF9F88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16">
              <a:extLst>
                <a:ext uri="{FF2B5EF4-FFF2-40B4-BE49-F238E27FC236}">
                  <a16:creationId xmlns:a16="http://schemas.microsoft.com/office/drawing/2014/main" id="{968BA84E-DD0E-4FCD-8EDA-76DF8E09FB1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17">
              <a:extLst>
                <a:ext uri="{FF2B5EF4-FFF2-40B4-BE49-F238E27FC236}">
                  <a16:creationId xmlns:a16="http://schemas.microsoft.com/office/drawing/2014/main" id="{1D3D7541-A0D9-4993-B691-D2D5B8B3EF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18">
              <a:extLst>
                <a:ext uri="{FF2B5EF4-FFF2-40B4-BE49-F238E27FC236}">
                  <a16:creationId xmlns:a16="http://schemas.microsoft.com/office/drawing/2014/main" id="{9FB31D01-8168-4494-8C2F-727E555AAF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19">
              <a:extLst>
                <a:ext uri="{FF2B5EF4-FFF2-40B4-BE49-F238E27FC236}">
                  <a16:creationId xmlns:a16="http://schemas.microsoft.com/office/drawing/2014/main" id="{8C455EEB-FD40-414D-A542-FB35DEB73C1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20">
              <a:extLst>
                <a:ext uri="{FF2B5EF4-FFF2-40B4-BE49-F238E27FC236}">
                  <a16:creationId xmlns:a16="http://schemas.microsoft.com/office/drawing/2014/main" id="{F08F1FC1-956F-4494-BAFD-D504E93070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21">
              <a:extLst>
                <a:ext uri="{FF2B5EF4-FFF2-40B4-BE49-F238E27FC236}">
                  <a16:creationId xmlns:a16="http://schemas.microsoft.com/office/drawing/2014/main" id="{BEEDE1AA-8DCD-43D3-BC15-5748403148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22">
              <a:extLst>
                <a:ext uri="{FF2B5EF4-FFF2-40B4-BE49-F238E27FC236}">
                  <a16:creationId xmlns:a16="http://schemas.microsoft.com/office/drawing/2014/main" id="{E36CDA69-ED79-4DCF-9761-0B6134FA63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23">
              <a:extLst>
                <a:ext uri="{FF2B5EF4-FFF2-40B4-BE49-F238E27FC236}">
                  <a16:creationId xmlns:a16="http://schemas.microsoft.com/office/drawing/2014/main" id="{5F812C02-CFCB-47F4-B493-7753519FCA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0" name="Group 59">
            <a:extLst>
              <a:ext uri="{FF2B5EF4-FFF2-40B4-BE49-F238E27FC236}">
                <a16:creationId xmlns:a16="http://schemas.microsoft.com/office/drawing/2014/main" id="{B83678BA-0A50-4D51-9E9E-08BB66F83C3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7084" y="1186483"/>
            <a:ext cx="3822597" cy="4477933"/>
            <a:chOff x="807084" y="1186483"/>
            <a:chExt cx="3822597" cy="4477933"/>
          </a:xfrm>
        </p:grpSpPr>
        <p:sp>
          <p:nvSpPr>
            <p:cNvPr id="61" name="Rectangle 60">
              <a:extLst>
                <a:ext uri="{FF2B5EF4-FFF2-40B4-BE49-F238E27FC236}">
                  <a16:creationId xmlns:a16="http://schemas.microsoft.com/office/drawing/2014/main" id="{F1A8F65D-5E8F-4CA5-9240-1357120F9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531" y="1186483"/>
              <a:ext cx="3821702"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Isosceles Triangle 39">
              <a:extLst>
                <a:ext uri="{FF2B5EF4-FFF2-40B4-BE49-F238E27FC236}">
                  <a16:creationId xmlns:a16="http://schemas.microsoft.com/office/drawing/2014/main" id="{2A4731E5-DE5F-4215-9525-99426B3909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514766"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3478866D-C5E9-4968-BEF7-B1F030808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084" y="1991156"/>
              <a:ext cx="382259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677077C-3217-0D49-1BFC-1158DF401706}"/>
              </a:ext>
            </a:extLst>
          </p:cNvPr>
          <p:cNvSpPr>
            <a:spLocks noGrp="1"/>
          </p:cNvSpPr>
          <p:nvPr>
            <p:ph type="title"/>
          </p:nvPr>
        </p:nvSpPr>
        <p:spPr>
          <a:xfrm>
            <a:off x="895415" y="2075504"/>
            <a:ext cx="3654569" cy="2042725"/>
          </a:xfrm>
        </p:spPr>
        <p:txBody>
          <a:bodyPr vert="horz" lIns="228600" tIns="228600" rIns="228600" bIns="0" rtlCol="0" anchor="b">
            <a:normAutofit/>
          </a:bodyPr>
          <a:lstStyle/>
          <a:p>
            <a:pPr>
              <a:lnSpc>
                <a:spcPct val="80000"/>
              </a:lnSpc>
            </a:pPr>
            <a:r>
              <a:rPr lang="en-US" sz="3400"/>
              <a:t>Join Our Parent Pirate Crew!</a:t>
            </a:r>
            <a:br>
              <a:rPr lang="en-US" sz="3400"/>
            </a:br>
            <a:r>
              <a:rPr lang="en-US" sz="3400"/>
              <a:t>Information Session September 13th</a:t>
            </a:r>
          </a:p>
        </p:txBody>
      </p:sp>
      <p:sp>
        <p:nvSpPr>
          <p:cNvPr id="65" name="Rectangle 64">
            <a:extLst>
              <a:ext uri="{FF2B5EF4-FFF2-40B4-BE49-F238E27FC236}">
                <a16:creationId xmlns:a16="http://schemas.microsoft.com/office/drawing/2014/main" id="{9BF6EDB4-B4ED-4900-9E38-A7AE0EEEEA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0150" y="-6706"/>
            <a:ext cx="6751849" cy="6871125"/>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Graphical user interface&#10;&#10;Description automatically generated">
            <a:extLst>
              <a:ext uri="{FF2B5EF4-FFF2-40B4-BE49-F238E27FC236}">
                <a16:creationId xmlns:a16="http://schemas.microsoft.com/office/drawing/2014/main" id="{09386041-D5CA-1C64-97F5-A12B98206258}"/>
              </a:ext>
            </a:extLst>
          </p:cNvPr>
          <p:cNvPicPr>
            <a:picLocks noChangeAspect="1"/>
          </p:cNvPicPr>
          <p:nvPr/>
        </p:nvPicPr>
        <p:blipFill>
          <a:blip r:embed="rId2"/>
          <a:stretch>
            <a:fillRect/>
          </a:stretch>
        </p:blipFill>
        <p:spPr>
          <a:xfrm>
            <a:off x="6427786" y="320040"/>
            <a:ext cx="4779270" cy="6227064"/>
          </a:xfrm>
          <a:prstGeom prst="rect">
            <a:avLst/>
          </a:prstGeom>
          <a:ln w="9525">
            <a:noFill/>
          </a:ln>
        </p:spPr>
      </p:pic>
      <p:sp>
        <p:nvSpPr>
          <p:cNvPr id="7" name="TextBox 6">
            <a:extLst>
              <a:ext uri="{FF2B5EF4-FFF2-40B4-BE49-F238E27FC236}">
                <a16:creationId xmlns:a16="http://schemas.microsoft.com/office/drawing/2014/main" id="{05CD460E-22D2-2846-55E0-233D5F6143D4}"/>
              </a:ext>
            </a:extLst>
          </p:cNvPr>
          <p:cNvSpPr txBox="1"/>
          <p:nvPr/>
        </p:nvSpPr>
        <p:spPr>
          <a:xfrm>
            <a:off x="1792800" y="1155789"/>
            <a:ext cx="2809889" cy="707886"/>
          </a:xfrm>
          <a:prstGeom prst="rect">
            <a:avLst/>
          </a:prstGeom>
          <a:noFill/>
        </p:spPr>
        <p:txBody>
          <a:bodyPr wrap="square" rtlCol="0">
            <a:spAutoFit/>
          </a:bodyPr>
          <a:lstStyle/>
          <a:p>
            <a:r>
              <a:rPr lang="en-US" sz="4000" spc="-150"/>
              <a:t>Tip #3</a:t>
            </a:r>
            <a:endParaRPr lang="en-US" sz="4000"/>
          </a:p>
        </p:txBody>
      </p:sp>
    </p:spTree>
    <p:extLst>
      <p:ext uri="{BB962C8B-B14F-4D97-AF65-F5344CB8AC3E}">
        <p14:creationId xmlns:p14="http://schemas.microsoft.com/office/powerpoint/2010/main" val="13885098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E8DD8E1A-9945-4DBA-BC40-7A028BF32D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3" name="Freeform 5">
              <a:extLst>
                <a:ext uri="{FF2B5EF4-FFF2-40B4-BE49-F238E27FC236}">
                  <a16:creationId xmlns:a16="http://schemas.microsoft.com/office/drawing/2014/main" id="{FE1C52F1-9DDF-4839-9B8F-25F7F8D42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6">
              <a:extLst>
                <a:ext uri="{FF2B5EF4-FFF2-40B4-BE49-F238E27FC236}">
                  <a16:creationId xmlns:a16="http://schemas.microsoft.com/office/drawing/2014/main" id="{DB25E450-AEBE-4B5B-9CD7-7DDA5128D0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7">
              <a:extLst>
                <a:ext uri="{FF2B5EF4-FFF2-40B4-BE49-F238E27FC236}">
                  <a16:creationId xmlns:a16="http://schemas.microsoft.com/office/drawing/2014/main" id="{D57AF4B2-B19E-4839-9D9C-06AD5370C3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8">
              <a:extLst>
                <a:ext uri="{FF2B5EF4-FFF2-40B4-BE49-F238E27FC236}">
                  <a16:creationId xmlns:a16="http://schemas.microsoft.com/office/drawing/2014/main" id="{2949CEBF-F4A7-44B2-8A3B-22558718F7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9">
              <a:extLst>
                <a:ext uri="{FF2B5EF4-FFF2-40B4-BE49-F238E27FC236}">
                  <a16:creationId xmlns:a16="http://schemas.microsoft.com/office/drawing/2014/main" id="{28EAA589-93ED-485D-96BB-B9B21EC96B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8" name="Freeform 10">
              <a:extLst>
                <a:ext uri="{FF2B5EF4-FFF2-40B4-BE49-F238E27FC236}">
                  <a16:creationId xmlns:a16="http://schemas.microsoft.com/office/drawing/2014/main" id="{4BB4F238-A1F2-45F6-9074-18C4A9F921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9" name="Freeform 11">
              <a:extLst>
                <a:ext uri="{FF2B5EF4-FFF2-40B4-BE49-F238E27FC236}">
                  <a16:creationId xmlns:a16="http://schemas.microsoft.com/office/drawing/2014/main" id="{1C658EE5-B46E-48ED-822D-1C3F08ECAD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2">
              <a:extLst>
                <a:ext uri="{FF2B5EF4-FFF2-40B4-BE49-F238E27FC236}">
                  <a16:creationId xmlns:a16="http://schemas.microsoft.com/office/drawing/2014/main" id="{82AA74BE-73A4-4ADC-B86C-833704C0C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3">
              <a:extLst>
                <a:ext uri="{FF2B5EF4-FFF2-40B4-BE49-F238E27FC236}">
                  <a16:creationId xmlns:a16="http://schemas.microsoft.com/office/drawing/2014/main" id="{2018BD4B-A593-4075-9FDB-4739C6D53D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4">
              <a:extLst>
                <a:ext uri="{FF2B5EF4-FFF2-40B4-BE49-F238E27FC236}">
                  <a16:creationId xmlns:a16="http://schemas.microsoft.com/office/drawing/2014/main" id="{0D16E44B-CE60-491F-B907-D02B0B1EE0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5">
              <a:extLst>
                <a:ext uri="{FF2B5EF4-FFF2-40B4-BE49-F238E27FC236}">
                  <a16:creationId xmlns:a16="http://schemas.microsoft.com/office/drawing/2014/main" id="{2DFA7256-7E90-44B6-8E90-2111C1A1F6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6">
              <a:extLst>
                <a:ext uri="{FF2B5EF4-FFF2-40B4-BE49-F238E27FC236}">
                  <a16:creationId xmlns:a16="http://schemas.microsoft.com/office/drawing/2014/main" id="{CE31CD09-2348-4B3A-9C97-CEECA4ABC0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7">
              <a:extLst>
                <a:ext uri="{FF2B5EF4-FFF2-40B4-BE49-F238E27FC236}">
                  <a16:creationId xmlns:a16="http://schemas.microsoft.com/office/drawing/2014/main" id="{4E5422EF-93F2-41A9-B30F-9EFE9241DE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8">
              <a:extLst>
                <a:ext uri="{FF2B5EF4-FFF2-40B4-BE49-F238E27FC236}">
                  <a16:creationId xmlns:a16="http://schemas.microsoft.com/office/drawing/2014/main" id="{7920E29F-BB48-485F-95FF-5C372339C4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19">
              <a:extLst>
                <a:ext uri="{FF2B5EF4-FFF2-40B4-BE49-F238E27FC236}">
                  <a16:creationId xmlns:a16="http://schemas.microsoft.com/office/drawing/2014/main" id="{ACFDB0E0-ECEB-4EEB-925D-4BE22979C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0">
              <a:extLst>
                <a:ext uri="{FF2B5EF4-FFF2-40B4-BE49-F238E27FC236}">
                  <a16:creationId xmlns:a16="http://schemas.microsoft.com/office/drawing/2014/main" id="{30CE2542-FFC2-4E6A-9F84-265FE415D9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9" name="Freeform 21">
              <a:extLst>
                <a:ext uri="{FF2B5EF4-FFF2-40B4-BE49-F238E27FC236}">
                  <a16:creationId xmlns:a16="http://schemas.microsoft.com/office/drawing/2014/main" id="{2864C497-B900-4D3E-895C-A2A823A3C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30" name="Freeform 22">
              <a:extLst>
                <a:ext uri="{FF2B5EF4-FFF2-40B4-BE49-F238E27FC236}">
                  <a16:creationId xmlns:a16="http://schemas.microsoft.com/office/drawing/2014/main" id="{26441ED2-272A-4395-9966-F5B1C8D3F5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3">
              <a:extLst>
                <a:ext uri="{FF2B5EF4-FFF2-40B4-BE49-F238E27FC236}">
                  <a16:creationId xmlns:a16="http://schemas.microsoft.com/office/drawing/2014/main" id="{701CA35D-3DE0-4BE9-96A9-31A6F24DB8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24">
              <a:extLst>
                <a:ext uri="{FF2B5EF4-FFF2-40B4-BE49-F238E27FC236}">
                  <a16:creationId xmlns:a16="http://schemas.microsoft.com/office/drawing/2014/main" id="{C9367E8C-A75F-4D57-8B79-1B3EEDFD8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 name="Freeform 25">
              <a:extLst>
                <a:ext uri="{FF2B5EF4-FFF2-40B4-BE49-F238E27FC236}">
                  <a16:creationId xmlns:a16="http://schemas.microsoft.com/office/drawing/2014/main" id="{0846F98D-8409-4D6C-B830-625CC19EBC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5" name="Group 34">
            <a:extLst>
              <a:ext uri="{FF2B5EF4-FFF2-40B4-BE49-F238E27FC236}">
                <a16:creationId xmlns:a16="http://schemas.microsoft.com/office/drawing/2014/main" id="{F35369DB-627C-41BD-9041-6426E8BF66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6" name="Rectangle 35">
              <a:extLst>
                <a:ext uri="{FF2B5EF4-FFF2-40B4-BE49-F238E27FC236}">
                  <a16:creationId xmlns:a16="http://schemas.microsoft.com/office/drawing/2014/main" id="{9BA15987-DDC0-4CAB-AF5B-7D11E25D20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7" name="Isosceles Triangle 22">
              <a:extLst>
                <a:ext uri="{FF2B5EF4-FFF2-40B4-BE49-F238E27FC236}">
                  <a16:creationId xmlns:a16="http://schemas.microsoft.com/office/drawing/2014/main" id="{9B6DF8F2-BD4C-48F5-8CDC-95B311500F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a:extLst>
                <a:ext uri="{FF2B5EF4-FFF2-40B4-BE49-F238E27FC236}">
                  <a16:creationId xmlns:a16="http://schemas.microsoft.com/office/drawing/2014/main" id="{8E989FB2-D6DE-43D1-84D5-1C80F99012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40" name="Rectangle 39">
            <a:extLst>
              <a:ext uri="{FF2B5EF4-FFF2-40B4-BE49-F238E27FC236}">
                <a16:creationId xmlns:a16="http://schemas.microsoft.com/office/drawing/2014/main" id="{828D1E49-2A21-4A83-A0E0-FB1597B4B2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088B852E-5494-418B-A833-75CF016A9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43" name="Freeform 5">
              <a:extLst>
                <a:ext uri="{FF2B5EF4-FFF2-40B4-BE49-F238E27FC236}">
                  <a16:creationId xmlns:a16="http://schemas.microsoft.com/office/drawing/2014/main" id="{DF31E3C1-1A46-4329-9F80-B576692FEE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6">
              <a:extLst>
                <a:ext uri="{FF2B5EF4-FFF2-40B4-BE49-F238E27FC236}">
                  <a16:creationId xmlns:a16="http://schemas.microsoft.com/office/drawing/2014/main" id="{294B4592-99CA-47B1-816F-CE2D44F65B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7">
              <a:extLst>
                <a:ext uri="{FF2B5EF4-FFF2-40B4-BE49-F238E27FC236}">
                  <a16:creationId xmlns:a16="http://schemas.microsoft.com/office/drawing/2014/main" id="{BF690E4C-72F8-4AC5-AF99-562763CC67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8">
              <a:extLst>
                <a:ext uri="{FF2B5EF4-FFF2-40B4-BE49-F238E27FC236}">
                  <a16:creationId xmlns:a16="http://schemas.microsoft.com/office/drawing/2014/main" id="{F834CDD4-CAB8-4ACC-9AAC-5399C743DE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9">
              <a:extLst>
                <a:ext uri="{FF2B5EF4-FFF2-40B4-BE49-F238E27FC236}">
                  <a16:creationId xmlns:a16="http://schemas.microsoft.com/office/drawing/2014/main" id="{1AEB045A-6821-475B-A28E-047437ABEF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10">
              <a:extLst>
                <a:ext uri="{FF2B5EF4-FFF2-40B4-BE49-F238E27FC236}">
                  <a16:creationId xmlns:a16="http://schemas.microsoft.com/office/drawing/2014/main" id="{D9B790C0-3D34-4626-BAFB-6EB473F40C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11">
              <a:extLst>
                <a:ext uri="{FF2B5EF4-FFF2-40B4-BE49-F238E27FC236}">
                  <a16:creationId xmlns:a16="http://schemas.microsoft.com/office/drawing/2014/main" id="{EDA4D87F-91A4-4628-9A6E-F01820A7EE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12">
              <a:extLst>
                <a:ext uri="{FF2B5EF4-FFF2-40B4-BE49-F238E27FC236}">
                  <a16:creationId xmlns:a16="http://schemas.microsoft.com/office/drawing/2014/main" id="{045DAB88-124C-459C-A889-DAE9C9BE285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13">
              <a:extLst>
                <a:ext uri="{FF2B5EF4-FFF2-40B4-BE49-F238E27FC236}">
                  <a16:creationId xmlns:a16="http://schemas.microsoft.com/office/drawing/2014/main" id="{85D44010-1DAA-4CAC-B83F-7E3E8C455D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14">
              <a:extLst>
                <a:ext uri="{FF2B5EF4-FFF2-40B4-BE49-F238E27FC236}">
                  <a16:creationId xmlns:a16="http://schemas.microsoft.com/office/drawing/2014/main" id="{E8C01D66-5C93-4A2E-AA74-DE97574EA4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15">
              <a:extLst>
                <a:ext uri="{FF2B5EF4-FFF2-40B4-BE49-F238E27FC236}">
                  <a16:creationId xmlns:a16="http://schemas.microsoft.com/office/drawing/2014/main" id="{E2E1A6E1-6C4A-47D3-81E2-9F8624F1BB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16">
              <a:extLst>
                <a:ext uri="{FF2B5EF4-FFF2-40B4-BE49-F238E27FC236}">
                  <a16:creationId xmlns:a16="http://schemas.microsoft.com/office/drawing/2014/main" id="{3E849CB5-4526-49DC-B77B-A20FDB7FFD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17">
              <a:extLst>
                <a:ext uri="{FF2B5EF4-FFF2-40B4-BE49-F238E27FC236}">
                  <a16:creationId xmlns:a16="http://schemas.microsoft.com/office/drawing/2014/main" id="{5A18C8A4-FB2A-44C1-93D3-26C6DDFE0CC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18">
              <a:extLst>
                <a:ext uri="{FF2B5EF4-FFF2-40B4-BE49-F238E27FC236}">
                  <a16:creationId xmlns:a16="http://schemas.microsoft.com/office/drawing/2014/main" id="{85D014FD-8C5A-4071-B19E-4910AAB6186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19">
              <a:extLst>
                <a:ext uri="{FF2B5EF4-FFF2-40B4-BE49-F238E27FC236}">
                  <a16:creationId xmlns:a16="http://schemas.microsoft.com/office/drawing/2014/main" id="{A37D7262-3596-4026-9AD4-E94332E526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20">
              <a:extLst>
                <a:ext uri="{FF2B5EF4-FFF2-40B4-BE49-F238E27FC236}">
                  <a16:creationId xmlns:a16="http://schemas.microsoft.com/office/drawing/2014/main" id="{187E37E0-AAC3-4B33-AF36-334ACCBD33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Freeform 21">
              <a:extLst>
                <a:ext uri="{FF2B5EF4-FFF2-40B4-BE49-F238E27FC236}">
                  <a16:creationId xmlns:a16="http://schemas.microsoft.com/office/drawing/2014/main" id="{409758BB-8A0E-4BEB-BC0C-F410AD98CD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1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Freeform 22">
              <a:extLst>
                <a:ext uri="{FF2B5EF4-FFF2-40B4-BE49-F238E27FC236}">
                  <a16:creationId xmlns:a16="http://schemas.microsoft.com/office/drawing/2014/main" id="{97C4EFE2-9D25-4978-BD9A-873B492702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Freeform 23">
              <a:extLst>
                <a:ext uri="{FF2B5EF4-FFF2-40B4-BE49-F238E27FC236}">
                  <a16:creationId xmlns:a16="http://schemas.microsoft.com/office/drawing/2014/main" id="{9CCAF82A-A0E0-4B55-A97B-EFFAE79AF7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Freeform 24">
              <a:extLst>
                <a:ext uri="{FF2B5EF4-FFF2-40B4-BE49-F238E27FC236}">
                  <a16:creationId xmlns:a16="http://schemas.microsoft.com/office/drawing/2014/main" id="{4F800DD8-3954-4F73-8807-16F1CFAC1E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Freeform 25">
              <a:extLst>
                <a:ext uri="{FF2B5EF4-FFF2-40B4-BE49-F238E27FC236}">
                  <a16:creationId xmlns:a16="http://schemas.microsoft.com/office/drawing/2014/main" id="{84E1C91A-4B06-4852-918C-6380FA986B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 name="Title 1"/>
          <p:cNvSpPr txBox="1">
            <a:spLocks/>
          </p:cNvSpPr>
          <p:nvPr/>
        </p:nvSpPr>
        <p:spPr>
          <a:xfrm>
            <a:off x="-1651707" y="451223"/>
            <a:ext cx="14793685" cy="1190912"/>
          </a:xfrm>
          <a:prstGeom prst="rect">
            <a:avLst/>
          </a:prstGeom>
        </p:spPr>
        <p:txBody>
          <a:bodyPr vert="horz" lIns="228600" tIns="228600" rIns="228600" bIns="2286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85000"/>
              </a:lnSpc>
              <a:spcAft>
                <a:spcPts val="600"/>
              </a:spcAft>
            </a:pPr>
            <a:r>
              <a:rPr lang="en-US" spc="-150">
                <a:solidFill>
                  <a:schemeClr val="tx2"/>
                </a:solidFill>
              </a:rPr>
              <a:t>Tip #4 Stay in Touch with Teachers and Staff</a:t>
            </a:r>
          </a:p>
        </p:txBody>
      </p:sp>
      <p:sp>
        <p:nvSpPr>
          <p:cNvPr id="65" name="Rectangle 64">
            <a:extLst>
              <a:ext uri="{FF2B5EF4-FFF2-40B4-BE49-F238E27FC236}">
                <a16:creationId xmlns:a16="http://schemas.microsoft.com/office/drawing/2014/main" id="{E972DE0D-2E53-4159-ABD3-C60152426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030" y="2250281"/>
            <a:ext cx="4959318" cy="3678237"/>
          </a:xfrm>
          <a:prstGeom prst="rect">
            <a:avLst/>
          </a:prstGeom>
          <a:solidFill>
            <a:schemeClr val="bg1"/>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Classroom">
            <a:extLst>
              <a:ext uri="{FF2B5EF4-FFF2-40B4-BE49-F238E27FC236}">
                <a16:creationId xmlns:a16="http://schemas.microsoft.com/office/drawing/2014/main" id="{37E409FE-2530-078D-0B05-1A9C5313512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43337" y="2416047"/>
            <a:ext cx="3346704" cy="3346704"/>
          </a:xfrm>
          <a:prstGeom prst="rect">
            <a:avLst/>
          </a:prstGeom>
          <a:ln w="12700">
            <a:noFill/>
          </a:ln>
        </p:spPr>
      </p:pic>
      <p:sp>
        <p:nvSpPr>
          <p:cNvPr id="5" name="Rectangle 4"/>
          <p:cNvSpPr/>
          <p:nvPr/>
        </p:nvSpPr>
        <p:spPr>
          <a:xfrm>
            <a:off x="6380703" y="2228850"/>
            <a:ext cx="5028928" cy="3699669"/>
          </a:xfrm>
          <a:prstGeom prst="rect">
            <a:avLst/>
          </a:prstGeom>
        </p:spPr>
        <p:txBody>
          <a:bodyPr vert="horz" lIns="91440" tIns="45720" rIns="91440" bIns="45720" rtlCol="0" anchor="ctr">
            <a:normAutofit/>
          </a:bodyPr>
          <a:lstStyle/>
          <a:p>
            <a:pPr marL="285750" indent="-228600" defTabSz="914400">
              <a:lnSpc>
                <a:spcPct val="120000"/>
              </a:lnSpc>
              <a:spcAft>
                <a:spcPts val="600"/>
              </a:spcAft>
              <a:buClr>
                <a:schemeClr val="accent1"/>
              </a:buClr>
              <a:buSzPct val="110000"/>
              <a:buFont typeface="Wingdings" panose="05000000000000000000" pitchFamily="2" charset="2"/>
              <a:buChar char="§"/>
            </a:pPr>
            <a:r>
              <a:rPr lang="en-US" sz="2400"/>
              <a:t>Email (please allow 24 hours for response time)</a:t>
            </a:r>
          </a:p>
          <a:p>
            <a:pPr marL="285750" indent="-228600" defTabSz="914400">
              <a:lnSpc>
                <a:spcPct val="120000"/>
              </a:lnSpc>
              <a:spcAft>
                <a:spcPts val="600"/>
              </a:spcAft>
              <a:buClr>
                <a:schemeClr val="accent1"/>
              </a:buClr>
              <a:buSzPct val="110000"/>
              <a:buFont typeface="Wingdings" panose="05000000000000000000" pitchFamily="2" charset="2"/>
              <a:buChar char="§"/>
            </a:pPr>
            <a:r>
              <a:rPr lang="en-US" sz="2400"/>
              <a:t>Phone call</a:t>
            </a:r>
          </a:p>
          <a:p>
            <a:pPr marL="285750" indent="-228600" defTabSz="914400">
              <a:lnSpc>
                <a:spcPct val="120000"/>
              </a:lnSpc>
              <a:spcAft>
                <a:spcPts val="600"/>
              </a:spcAft>
              <a:buClr>
                <a:schemeClr val="accent1"/>
              </a:buClr>
              <a:buSzPct val="110000"/>
              <a:buFont typeface="Wingdings" panose="05000000000000000000" pitchFamily="2" charset="2"/>
              <a:buChar char="§"/>
            </a:pPr>
            <a:r>
              <a:rPr lang="en-US" sz="2400"/>
              <a:t>Conference</a:t>
            </a:r>
          </a:p>
          <a:p>
            <a:pPr marL="285750" indent="-228600" defTabSz="914400">
              <a:lnSpc>
                <a:spcPct val="120000"/>
              </a:lnSpc>
              <a:spcAft>
                <a:spcPts val="600"/>
              </a:spcAft>
              <a:buClr>
                <a:schemeClr val="accent1"/>
              </a:buClr>
              <a:buSzPct val="110000"/>
              <a:buFont typeface="Wingdings" panose="05000000000000000000" pitchFamily="2" charset="2"/>
              <a:buChar char="§"/>
            </a:pPr>
            <a:r>
              <a:rPr lang="en-US" sz="2400"/>
              <a:t>Teacher Contact List</a:t>
            </a:r>
          </a:p>
          <a:p>
            <a:pPr marL="285750" indent="-228600" defTabSz="914400">
              <a:lnSpc>
                <a:spcPct val="120000"/>
              </a:lnSpc>
              <a:spcAft>
                <a:spcPts val="600"/>
              </a:spcAft>
              <a:buClr>
                <a:schemeClr val="accent1"/>
              </a:buClr>
              <a:buSzPct val="110000"/>
              <a:buFont typeface="Wingdings" panose="05000000000000000000" pitchFamily="2" charset="2"/>
              <a:buChar char="§"/>
            </a:pPr>
            <a:r>
              <a:rPr lang="en-US" sz="2400"/>
              <a:t>School Website</a:t>
            </a:r>
          </a:p>
          <a:p>
            <a:pPr marL="285750" indent="-228600" defTabSz="914400">
              <a:lnSpc>
                <a:spcPct val="120000"/>
              </a:lnSpc>
              <a:spcAft>
                <a:spcPts val="600"/>
              </a:spcAft>
              <a:buClr>
                <a:schemeClr val="accent1"/>
              </a:buClr>
              <a:buSzPct val="110000"/>
              <a:buFont typeface="Wingdings" panose="05000000000000000000" pitchFamily="2" charset="2"/>
              <a:buChar char="§"/>
            </a:pPr>
            <a:r>
              <a:rPr lang="en-US" sz="2400"/>
              <a:t>Teacher MyLearning Page</a:t>
            </a:r>
          </a:p>
        </p:txBody>
      </p:sp>
    </p:spTree>
    <p:extLst>
      <p:ext uri="{BB962C8B-B14F-4D97-AF65-F5344CB8AC3E}">
        <p14:creationId xmlns:p14="http://schemas.microsoft.com/office/powerpoint/2010/main" val="14272161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84DB7353-7D7A-431B-A5B6-A3845E6F2B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4" name="Freeform 5">
              <a:extLst>
                <a:ext uri="{FF2B5EF4-FFF2-40B4-BE49-F238E27FC236}">
                  <a16:creationId xmlns:a16="http://schemas.microsoft.com/office/drawing/2014/main" id="{9E8D15D6-6183-4BE1-A315-C7EC9C1A5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6">
              <a:extLst>
                <a:ext uri="{FF2B5EF4-FFF2-40B4-BE49-F238E27FC236}">
                  <a16:creationId xmlns:a16="http://schemas.microsoft.com/office/drawing/2014/main" id="{82A253FA-4E60-4B4D-94B0-93ECFCF309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7">
              <a:extLst>
                <a:ext uri="{FF2B5EF4-FFF2-40B4-BE49-F238E27FC236}">
                  <a16:creationId xmlns:a16="http://schemas.microsoft.com/office/drawing/2014/main" id="{E1B39AD1-11BD-457B-822C-A873607F41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8">
              <a:extLst>
                <a:ext uri="{FF2B5EF4-FFF2-40B4-BE49-F238E27FC236}">
                  <a16:creationId xmlns:a16="http://schemas.microsoft.com/office/drawing/2014/main" id="{CC286005-78D5-4BE4-AA8B-75CDC07E78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9">
              <a:extLst>
                <a:ext uri="{FF2B5EF4-FFF2-40B4-BE49-F238E27FC236}">
                  <a16:creationId xmlns:a16="http://schemas.microsoft.com/office/drawing/2014/main" id="{09E4A22D-7E83-4F24-97FE-931A93CAC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0">
              <a:extLst>
                <a:ext uri="{FF2B5EF4-FFF2-40B4-BE49-F238E27FC236}">
                  <a16:creationId xmlns:a16="http://schemas.microsoft.com/office/drawing/2014/main" id="{4351E96B-8DD4-4D5E-A9F0-C47F5F3378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1">
              <a:extLst>
                <a:ext uri="{FF2B5EF4-FFF2-40B4-BE49-F238E27FC236}">
                  <a16:creationId xmlns:a16="http://schemas.microsoft.com/office/drawing/2014/main" id="{BFF78610-2475-4756-9EC8-5DA7D8902D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2">
              <a:extLst>
                <a:ext uri="{FF2B5EF4-FFF2-40B4-BE49-F238E27FC236}">
                  <a16:creationId xmlns:a16="http://schemas.microsoft.com/office/drawing/2014/main" id="{C7ACAE44-681D-4CBC-B2AB-E5131DF5A8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3">
              <a:extLst>
                <a:ext uri="{FF2B5EF4-FFF2-40B4-BE49-F238E27FC236}">
                  <a16:creationId xmlns:a16="http://schemas.microsoft.com/office/drawing/2014/main" id="{CA22E4A0-73AA-4722-9C16-F3AF9A33E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3" name="Freeform 14">
              <a:extLst>
                <a:ext uri="{FF2B5EF4-FFF2-40B4-BE49-F238E27FC236}">
                  <a16:creationId xmlns:a16="http://schemas.microsoft.com/office/drawing/2014/main" id="{BB36E626-EBEB-41C0-B224-8DB049DB4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4" name="Freeform 15">
              <a:extLst>
                <a:ext uri="{FF2B5EF4-FFF2-40B4-BE49-F238E27FC236}">
                  <a16:creationId xmlns:a16="http://schemas.microsoft.com/office/drawing/2014/main" id="{D603DEC5-BED4-4DB6-A253-F61CC36742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5" name="Freeform 16">
              <a:extLst>
                <a:ext uri="{FF2B5EF4-FFF2-40B4-BE49-F238E27FC236}">
                  <a16:creationId xmlns:a16="http://schemas.microsoft.com/office/drawing/2014/main" id="{86AE9DE6-CA9A-479B-A0FB-0E1BAC7A6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6" name="Freeform 17">
              <a:extLst>
                <a:ext uri="{FF2B5EF4-FFF2-40B4-BE49-F238E27FC236}">
                  <a16:creationId xmlns:a16="http://schemas.microsoft.com/office/drawing/2014/main" id="{16CB8DC8-E75F-4574-A290-AAB7031BE8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18">
              <a:extLst>
                <a:ext uri="{FF2B5EF4-FFF2-40B4-BE49-F238E27FC236}">
                  <a16:creationId xmlns:a16="http://schemas.microsoft.com/office/drawing/2014/main" id="{1CA657E1-3A52-4C23-AA47-EBB2D5C414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19">
              <a:extLst>
                <a:ext uri="{FF2B5EF4-FFF2-40B4-BE49-F238E27FC236}">
                  <a16:creationId xmlns:a16="http://schemas.microsoft.com/office/drawing/2014/main" id="{ED4F701B-2A93-464F-A673-54EED5C4C4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0">
              <a:extLst>
                <a:ext uri="{FF2B5EF4-FFF2-40B4-BE49-F238E27FC236}">
                  <a16:creationId xmlns:a16="http://schemas.microsoft.com/office/drawing/2014/main" id="{9977C34F-F6C9-4749-B201-7B928802D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1">
              <a:extLst>
                <a:ext uri="{FF2B5EF4-FFF2-40B4-BE49-F238E27FC236}">
                  <a16:creationId xmlns:a16="http://schemas.microsoft.com/office/drawing/2014/main" id="{3A913E6B-DBE9-4291-A34C-36069ECB8E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2">
              <a:extLst>
                <a:ext uri="{FF2B5EF4-FFF2-40B4-BE49-F238E27FC236}">
                  <a16:creationId xmlns:a16="http://schemas.microsoft.com/office/drawing/2014/main" id="{7D415C04-AB5C-4B76-9E49-EEBAEE64D0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2" name="Freeform 23">
              <a:extLst>
                <a:ext uri="{FF2B5EF4-FFF2-40B4-BE49-F238E27FC236}">
                  <a16:creationId xmlns:a16="http://schemas.microsoft.com/office/drawing/2014/main" id="{151FDC11-E872-4EAE-A597-822F9FE17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4" name="Group 33">
            <a:extLst>
              <a:ext uri="{FF2B5EF4-FFF2-40B4-BE49-F238E27FC236}">
                <a16:creationId xmlns:a16="http://schemas.microsoft.com/office/drawing/2014/main" id="{1B24766B-81CA-44C7-BF11-77A12BA424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35" name="Rectangle 34">
              <a:extLst>
                <a:ext uri="{FF2B5EF4-FFF2-40B4-BE49-F238E27FC236}">
                  <a16:creationId xmlns:a16="http://schemas.microsoft.com/office/drawing/2014/main" id="{1A2F9962-DEB8-461C-8B4C-C0ED0D8A7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Isosceles Triangle 35">
              <a:extLst>
                <a:ext uri="{FF2B5EF4-FFF2-40B4-BE49-F238E27FC236}">
                  <a16:creationId xmlns:a16="http://schemas.microsoft.com/office/drawing/2014/main" id="{C0672E08-EB09-4B8E-8522-24BBC2CFFD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7" name="Rectangle 36">
              <a:extLst>
                <a:ext uri="{FF2B5EF4-FFF2-40B4-BE49-F238E27FC236}">
                  <a16:creationId xmlns:a16="http://schemas.microsoft.com/office/drawing/2014/main" id="{3447AB64-F3EC-4A1F-BFD4-F0F9DB3DAD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39" name="Rectangle 38">
            <a:extLst>
              <a:ext uri="{FF2B5EF4-FFF2-40B4-BE49-F238E27FC236}">
                <a16:creationId xmlns:a16="http://schemas.microsoft.com/office/drawing/2014/main" id="{6BDBA639-2A71-4A60-A71A-FF1836F546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5E208A8B-5EBD-4532-BE72-26414FA7CF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42" name="Freeform 5">
              <a:extLst>
                <a:ext uri="{FF2B5EF4-FFF2-40B4-BE49-F238E27FC236}">
                  <a16:creationId xmlns:a16="http://schemas.microsoft.com/office/drawing/2014/main" id="{15D09196-B338-4AB5-A71B-CFD5FFCA62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6">
              <a:extLst>
                <a:ext uri="{FF2B5EF4-FFF2-40B4-BE49-F238E27FC236}">
                  <a16:creationId xmlns:a16="http://schemas.microsoft.com/office/drawing/2014/main" id="{F50B4463-128A-4677-A285-C017E6C543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 name="Freeform 7">
              <a:extLst>
                <a:ext uri="{FF2B5EF4-FFF2-40B4-BE49-F238E27FC236}">
                  <a16:creationId xmlns:a16="http://schemas.microsoft.com/office/drawing/2014/main" id="{1D9B95CD-F023-4DFA-9678-1E02713F74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8">
              <a:extLst>
                <a:ext uri="{FF2B5EF4-FFF2-40B4-BE49-F238E27FC236}">
                  <a16:creationId xmlns:a16="http://schemas.microsoft.com/office/drawing/2014/main" id="{1DDF47A8-BE7B-43F3-A500-F5A4656D83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9">
              <a:extLst>
                <a:ext uri="{FF2B5EF4-FFF2-40B4-BE49-F238E27FC236}">
                  <a16:creationId xmlns:a16="http://schemas.microsoft.com/office/drawing/2014/main" id="{2DD394DE-76FB-42F8-85F2-FD436F4232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0">
              <a:extLst>
                <a:ext uri="{FF2B5EF4-FFF2-40B4-BE49-F238E27FC236}">
                  <a16:creationId xmlns:a16="http://schemas.microsoft.com/office/drawing/2014/main" id="{B95F2EFB-87E6-4400-AAF3-7EB8B4F15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1">
              <a:extLst>
                <a:ext uri="{FF2B5EF4-FFF2-40B4-BE49-F238E27FC236}">
                  <a16:creationId xmlns:a16="http://schemas.microsoft.com/office/drawing/2014/main" id="{1D463476-2BC7-418C-9D6F-51444B11A7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2">
              <a:extLst>
                <a:ext uri="{FF2B5EF4-FFF2-40B4-BE49-F238E27FC236}">
                  <a16:creationId xmlns:a16="http://schemas.microsoft.com/office/drawing/2014/main" id="{24011122-2495-478A-81BF-ABBDEA1DA8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3">
              <a:extLst>
                <a:ext uri="{FF2B5EF4-FFF2-40B4-BE49-F238E27FC236}">
                  <a16:creationId xmlns:a16="http://schemas.microsoft.com/office/drawing/2014/main" id="{C79E87C5-E5B3-476B-B539-FC9CF4A33B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1" name="Freeform 14">
              <a:extLst>
                <a:ext uri="{FF2B5EF4-FFF2-40B4-BE49-F238E27FC236}">
                  <a16:creationId xmlns:a16="http://schemas.microsoft.com/office/drawing/2014/main" id="{956029CA-2B38-434D-9044-5FF3A1ECD1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2" name="Freeform 15">
              <a:extLst>
                <a:ext uri="{FF2B5EF4-FFF2-40B4-BE49-F238E27FC236}">
                  <a16:creationId xmlns:a16="http://schemas.microsoft.com/office/drawing/2014/main" id="{9514CFB6-E8DB-43DC-B1CD-9CC2D4B276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3" name="Freeform 16">
              <a:extLst>
                <a:ext uri="{FF2B5EF4-FFF2-40B4-BE49-F238E27FC236}">
                  <a16:creationId xmlns:a16="http://schemas.microsoft.com/office/drawing/2014/main" id="{BD8C1FC8-E550-45BE-9F30-822BAB3781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17">
              <a:extLst>
                <a:ext uri="{FF2B5EF4-FFF2-40B4-BE49-F238E27FC236}">
                  <a16:creationId xmlns:a16="http://schemas.microsoft.com/office/drawing/2014/main" id="{D1646B5D-A7B7-41EC-9591-0E0C0F4F94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18">
              <a:extLst>
                <a:ext uri="{FF2B5EF4-FFF2-40B4-BE49-F238E27FC236}">
                  <a16:creationId xmlns:a16="http://schemas.microsoft.com/office/drawing/2014/main" id="{E2118E93-481E-4843-987E-378187AA37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19">
              <a:extLst>
                <a:ext uri="{FF2B5EF4-FFF2-40B4-BE49-F238E27FC236}">
                  <a16:creationId xmlns:a16="http://schemas.microsoft.com/office/drawing/2014/main" id="{77038464-F4E2-47EC-A87F-18469191E3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0">
              <a:extLst>
                <a:ext uri="{FF2B5EF4-FFF2-40B4-BE49-F238E27FC236}">
                  <a16:creationId xmlns:a16="http://schemas.microsoft.com/office/drawing/2014/main" id="{FB3BBEB1-E146-408F-95B7-EE2F269DE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1">
              <a:extLst>
                <a:ext uri="{FF2B5EF4-FFF2-40B4-BE49-F238E27FC236}">
                  <a16:creationId xmlns:a16="http://schemas.microsoft.com/office/drawing/2014/main" id="{C765B285-56EC-47FC-B116-274EBBD61A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2">
              <a:extLst>
                <a:ext uri="{FF2B5EF4-FFF2-40B4-BE49-F238E27FC236}">
                  <a16:creationId xmlns:a16="http://schemas.microsoft.com/office/drawing/2014/main" id="{CB4A6191-6913-42EA-905E-8A174AE2C9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60" name="Freeform 23">
              <a:extLst>
                <a:ext uri="{FF2B5EF4-FFF2-40B4-BE49-F238E27FC236}">
                  <a16:creationId xmlns:a16="http://schemas.microsoft.com/office/drawing/2014/main" id="{8ADEEF92-F481-475A-845C-5E940F0D55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62" name="Freeform: Shape 61">
            <a:extLst>
              <a:ext uri="{FF2B5EF4-FFF2-40B4-BE49-F238E27FC236}">
                <a16:creationId xmlns:a16="http://schemas.microsoft.com/office/drawing/2014/main" id="{D9C506D7-84CB-4057-A44A-465313E785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2173916" y="2448612"/>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4" name="Oval 32">
            <a:extLst>
              <a:ext uri="{FF2B5EF4-FFF2-40B4-BE49-F238E27FC236}">
                <a16:creationId xmlns:a16="http://schemas.microsoft.com/office/drawing/2014/main" id="{7842FC68-61FD-4700-8A22-BB8B071884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54579" y="691977"/>
            <a:ext cx="7761923" cy="5343064"/>
          </a:xfrm>
          <a:custGeom>
            <a:avLst/>
            <a:gdLst>
              <a:gd name="connsiteX0" fmla="*/ 0 w 6428838"/>
              <a:gd name="connsiteY0" fmla="*/ 2579031 h 5158062"/>
              <a:gd name="connsiteX1" fmla="*/ 3214419 w 6428838"/>
              <a:gd name="connsiteY1" fmla="*/ 0 h 5158062"/>
              <a:gd name="connsiteX2" fmla="*/ 6428838 w 6428838"/>
              <a:gd name="connsiteY2" fmla="*/ 2579031 h 5158062"/>
              <a:gd name="connsiteX3" fmla="*/ 3214419 w 6428838"/>
              <a:gd name="connsiteY3" fmla="*/ 5158062 h 5158062"/>
              <a:gd name="connsiteX4" fmla="*/ 0 w 6428838"/>
              <a:gd name="connsiteY4" fmla="*/ 2579031 h 5158062"/>
              <a:gd name="connsiteX0" fmla="*/ 3321 w 6432159"/>
              <a:gd name="connsiteY0" fmla="*/ 2647125 h 5226156"/>
              <a:gd name="connsiteX1" fmla="*/ 2789723 w 6432159"/>
              <a:gd name="connsiteY1" fmla="*/ 0 h 5226156"/>
              <a:gd name="connsiteX2" fmla="*/ 6432159 w 6432159"/>
              <a:gd name="connsiteY2" fmla="*/ 2647125 h 5226156"/>
              <a:gd name="connsiteX3" fmla="*/ 3217740 w 6432159"/>
              <a:gd name="connsiteY3" fmla="*/ 5226156 h 5226156"/>
              <a:gd name="connsiteX4" fmla="*/ 3321 w 6432159"/>
              <a:gd name="connsiteY4" fmla="*/ 2647125 h 5226156"/>
              <a:gd name="connsiteX0" fmla="*/ 1953 w 6566979"/>
              <a:gd name="connsiteY0" fmla="*/ 2695803 h 5226224"/>
              <a:gd name="connsiteX1" fmla="*/ 2924543 w 6566979"/>
              <a:gd name="connsiteY1" fmla="*/ 39 h 5226224"/>
              <a:gd name="connsiteX2" fmla="*/ 6566979 w 6566979"/>
              <a:gd name="connsiteY2" fmla="*/ 2647164 h 5226224"/>
              <a:gd name="connsiteX3" fmla="*/ 3352560 w 6566979"/>
              <a:gd name="connsiteY3" fmla="*/ 5226195 h 5226224"/>
              <a:gd name="connsiteX4" fmla="*/ 1953 w 6566979"/>
              <a:gd name="connsiteY4" fmla="*/ 2695803 h 5226224"/>
              <a:gd name="connsiteX0" fmla="*/ 8982 w 6574008"/>
              <a:gd name="connsiteY0" fmla="*/ 2695803 h 5226313"/>
              <a:gd name="connsiteX1" fmla="*/ 2931572 w 6574008"/>
              <a:gd name="connsiteY1" fmla="*/ 39 h 5226313"/>
              <a:gd name="connsiteX2" fmla="*/ 6574008 w 6574008"/>
              <a:gd name="connsiteY2" fmla="*/ 2647164 h 5226313"/>
              <a:gd name="connsiteX3" fmla="*/ 3359589 w 6574008"/>
              <a:gd name="connsiteY3" fmla="*/ 5226195 h 5226313"/>
              <a:gd name="connsiteX4" fmla="*/ 8982 w 6574008"/>
              <a:gd name="connsiteY4" fmla="*/ 2695803 h 5226313"/>
              <a:gd name="connsiteX0" fmla="*/ 11929 w 6576955"/>
              <a:gd name="connsiteY0" fmla="*/ 2695953 h 5226463"/>
              <a:gd name="connsiteX1" fmla="*/ 2934519 w 6576955"/>
              <a:gd name="connsiteY1" fmla="*/ 189 h 5226463"/>
              <a:gd name="connsiteX2" fmla="*/ 6576955 w 6576955"/>
              <a:gd name="connsiteY2" fmla="*/ 2647314 h 5226463"/>
              <a:gd name="connsiteX3" fmla="*/ 3362536 w 6576955"/>
              <a:gd name="connsiteY3" fmla="*/ 5226345 h 5226463"/>
              <a:gd name="connsiteX4" fmla="*/ 11929 w 6576955"/>
              <a:gd name="connsiteY4" fmla="*/ 2695953 h 5226463"/>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92159"/>
              <a:gd name="connsiteX1" fmla="*/ 2931852 w 6963394"/>
              <a:gd name="connsiteY1" fmla="*/ 10033 h 5292159"/>
              <a:gd name="connsiteX2" fmla="*/ 6963394 w 6963394"/>
              <a:gd name="connsiteY2" fmla="*/ 3318639 h 5292159"/>
              <a:gd name="connsiteX3" fmla="*/ 3359869 w 6963394"/>
              <a:gd name="connsiteY3" fmla="*/ 5236189 h 5292159"/>
              <a:gd name="connsiteX4" fmla="*/ 9262 w 6963394"/>
              <a:gd name="connsiteY4" fmla="*/ 2705797 h 5292159"/>
              <a:gd name="connsiteX0" fmla="*/ 9262 w 6963394"/>
              <a:gd name="connsiteY0" fmla="*/ 2705797 h 5259961"/>
              <a:gd name="connsiteX1" fmla="*/ 2931852 w 6963394"/>
              <a:gd name="connsiteY1" fmla="*/ 10033 h 5259961"/>
              <a:gd name="connsiteX2" fmla="*/ 6963394 w 6963394"/>
              <a:gd name="connsiteY2" fmla="*/ 3318639 h 5259961"/>
              <a:gd name="connsiteX3" fmla="*/ 3359869 w 6963394"/>
              <a:gd name="connsiteY3" fmla="*/ 5236189 h 5259961"/>
              <a:gd name="connsiteX4" fmla="*/ 9262 w 6963394"/>
              <a:gd name="connsiteY4" fmla="*/ 2705797 h 5259961"/>
              <a:gd name="connsiteX0" fmla="*/ 9557 w 7352795"/>
              <a:gd name="connsiteY0" fmla="*/ 2707501 h 5252013"/>
              <a:gd name="connsiteX1" fmla="*/ 2932147 w 7352795"/>
              <a:gd name="connsiteY1" fmla="*/ 11737 h 5252013"/>
              <a:gd name="connsiteX2" fmla="*/ 7352795 w 7352795"/>
              <a:gd name="connsiteY2" fmla="*/ 3378709 h 5252013"/>
              <a:gd name="connsiteX3" fmla="*/ 3360164 w 7352795"/>
              <a:gd name="connsiteY3" fmla="*/ 5237893 h 5252013"/>
              <a:gd name="connsiteX4" fmla="*/ 9557 w 7352795"/>
              <a:gd name="connsiteY4" fmla="*/ 2707501 h 5252013"/>
              <a:gd name="connsiteX0" fmla="*/ 8078 w 7789061"/>
              <a:gd name="connsiteY0" fmla="*/ 2744796 h 5249051"/>
              <a:gd name="connsiteX1" fmla="*/ 3368413 w 7789061"/>
              <a:gd name="connsiteY1" fmla="*/ 10121 h 5249051"/>
              <a:gd name="connsiteX2" fmla="*/ 7789061 w 7789061"/>
              <a:gd name="connsiteY2" fmla="*/ 3377093 h 5249051"/>
              <a:gd name="connsiteX3" fmla="*/ 3796430 w 7789061"/>
              <a:gd name="connsiteY3" fmla="*/ 5236277 h 5249051"/>
              <a:gd name="connsiteX4" fmla="*/ 8078 w 7789061"/>
              <a:gd name="connsiteY4" fmla="*/ 2744796 h 5249051"/>
              <a:gd name="connsiteX0" fmla="*/ 8078 w 7789061"/>
              <a:gd name="connsiteY0" fmla="*/ 2744796 h 5271741"/>
              <a:gd name="connsiteX1" fmla="*/ 3368413 w 7789061"/>
              <a:gd name="connsiteY1" fmla="*/ 10121 h 5271741"/>
              <a:gd name="connsiteX2" fmla="*/ 7789061 w 7789061"/>
              <a:gd name="connsiteY2" fmla="*/ 3377093 h 5271741"/>
              <a:gd name="connsiteX3" fmla="*/ 3796430 w 7789061"/>
              <a:gd name="connsiteY3" fmla="*/ 5236277 h 5271741"/>
              <a:gd name="connsiteX4" fmla="*/ 8078 w 7789061"/>
              <a:gd name="connsiteY4" fmla="*/ 2744796 h 5271741"/>
              <a:gd name="connsiteX0" fmla="*/ 1055 w 7782038"/>
              <a:gd name="connsiteY0" fmla="*/ 2738806 h 5438018"/>
              <a:gd name="connsiteX1" fmla="*/ 3361390 w 7782038"/>
              <a:gd name="connsiteY1" fmla="*/ 4131 h 5438018"/>
              <a:gd name="connsiteX2" fmla="*/ 7782038 w 7782038"/>
              <a:gd name="connsiteY2" fmla="*/ 3371103 h 5438018"/>
              <a:gd name="connsiteX3" fmla="*/ 3692130 w 7782038"/>
              <a:gd name="connsiteY3" fmla="*/ 5415113 h 5438018"/>
              <a:gd name="connsiteX4" fmla="*/ 1055 w 7782038"/>
              <a:gd name="connsiteY4" fmla="*/ 2738806 h 5438018"/>
              <a:gd name="connsiteX0" fmla="*/ 28883 w 7809866"/>
              <a:gd name="connsiteY0" fmla="*/ 2742147 h 5441359"/>
              <a:gd name="connsiteX1" fmla="*/ 3389218 w 7809866"/>
              <a:gd name="connsiteY1" fmla="*/ 7472 h 5441359"/>
              <a:gd name="connsiteX2" fmla="*/ 7809866 w 7809866"/>
              <a:gd name="connsiteY2" fmla="*/ 3374444 h 5441359"/>
              <a:gd name="connsiteX3" fmla="*/ 3719958 w 7809866"/>
              <a:gd name="connsiteY3" fmla="*/ 5418454 h 5441359"/>
              <a:gd name="connsiteX4" fmla="*/ 28883 w 7809866"/>
              <a:gd name="connsiteY4" fmla="*/ 2742147 h 5441359"/>
              <a:gd name="connsiteX0" fmla="*/ 36549 w 7817532"/>
              <a:gd name="connsiteY0" fmla="*/ 2751085 h 5450297"/>
              <a:gd name="connsiteX1" fmla="*/ 3396884 w 7817532"/>
              <a:gd name="connsiteY1" fmla="*/ 16410 h 5450297"/>
              <a:gd name="connsiteX2" fmla="*/ 7817532 w 7817532"/>
              <a:gd name="connsiteY2" fmla="*/ 3383382 h 5450297"/>
              <a:gd name="connsiteX3" fmla="*/ 3727624 w 7817532"/>
              <a:gd name="connsiteY3" fmla="*/ 5427392 h 5450297"/>
              <a:gd name="connsiteX4" fmla="*/ 36549 w 7817532"/>
              <a:gd name="connsiteY4" fmla="*/ 2751085 h 5450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7532" h="5450297">
                <a:moveTo>
                  <a:pt x="36549" y="2751085"/>
                </a:moveTo>
                <a:cubicBezTo>
                  <a:pt x="-281221" y="925127"/>
                  <a:pt x="1526121" y="-147339"/>
                  <a:pt x="3396884" y="16410"/>
                </a:cubicBezTo>
                <a:cubicBezTo>
                  <a:pt x="5267647" y="180159"/>
                  <a:pt x="7817532" y="1453184"/>
                  <a:pt x="7817532" y="3383382"/>
                </a:cubicBezTo>
                <a:cubicBezTo>
                  <a:pt x="7700800" y="5342763"/>
                  <a:pt x="5024455" y="5532775"/>
                  <a:pt x="3727624" y="5427392"/>
                </a:cubicBezTo>
                <a:cubicBezTo>
                  <a:pt x="2430794" y="5322009"/>
                  <a:pt x="354319" y="4577043"/>
                  <a:pt x="36549" y="2751085"/>
                </a:cubicBezTo>
                <a:close/>
              </a:path>
            </a:pathLst>
          </a:custGeom>
          <a:ln w="152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2224359" y="483846"/>
            <a:ext cx="6959446" cy="1662475"/>
          </a:xfrm>
        </p:spPr>
        <p:txBody>
          <a:bodyPr vert="horz" lIns="228600" tIns="228600" rIns="228600" bIns="0" rtlCol="0" anchor="b">
            <a:normAutofit/>
          </a:bodyPr>
          <a:lstStyle/>
          <a:p>
            <a:pPr>
              <a:lnSpc>
                <a:spcPct val="80000"/>
              </a:lnSpc>
            </a:pPr>
            <a:r>
              <a:rPr lang="en-US" sz="4800"/>
              <a:t>Goals For This Session</a:t>
            </a:r>
          </a:p>
        </p:txBody>
      </p:sp>
      <p:sp>
        <p:nvSpPr>
          <p:cNvPr id="8" name="Text Placeholder 2"/>
          <p:cNvSpPr>
            <a:spLocks noGrp="1"/>
          </p:cNvSpPr>
          <p:nvPr>
            <p:ph type="body" idx="1"/>
          </p:nvPr>
        </p:nvSpPr>
        <p:spPr>
          <a:xfrm>
            <a:off x="2361633" y="2587823"/>
            <a:ext cx="7586679" cy="2782989"/>
          </a:xfrm>
        </p:spPr>
        <p:txBody>
          <a:bodyPr vert="horz" lIns="91440" tIns="0" rIns="91440" bIns="45720" rtlCol="0">
            <a:normAutofit/>
          </a:bodyPr>
          <a:lstStyle/>
          <a:p>
            <a:pPr>
              <a:lnSpc>
                <a:spcPct val="90000"/>
              </a:lnSpc>
            </a:pPr>
            <a:r>
              <a:rPr lang="en-US" sz="2000">
                <a:latin typeface="Times" panose="02020603050405020304" pitchFamily="18" charset="0"/>
                <a:cs typeface="Times" panose="02020603050405020304" pitchFamily="18" charset="0"/>
              </a:rPr>
              <a:t>1. Get to know our school administration</a:t>
            </a:r>
          </a:p>
          <a:p>
            <a:pPr>
              <a:lnSpc>
                <a:spcPct val="90000"/>
              </a:lnSpc>
            </a:pPr>
            <a:r>
              <a:rPr lang="en-US" sz="2000">
                <a:latin typeface="Times" panose="02020603050405020304" pitchFamily="18" charset="0"/>
                <a:cs typeface="Times" panose="02020603050405020304" pitchFamily="18" charset="0"/>
              </a:rPr>
              <a:t>2. Learn about our campus policies and procedures </a:t>
            </a:r>
          </a:p>
          <a:p>
            <a:pPr>
              <a:lnSpc>
                <a:spcPct val="90000"/>
              </a:lnSpc>
            </a:pPr>
            <a:r>
              <a:rPr lang="en-US" sz="2000">
                <a:latin typeface="Times" panose="02020603050405020304" pitchFamily="18" charset="0"/>
                <a:cs typeface="Times" panose="02020603050405020304" pitchFamily="18" charset="0"/>
              </a:rPr>
              <a:t>3. Learn how to access materials to support your student</a:t>
            </a:r>
          </a:p>
          <a:p>
            <a:pPr>
              <a:lnSpc>
                <a:spcPct val="90000"/>
              </a:lnSpc>
            </a:pPr>
            <a:r>
              <a:rPr lang="en-US" sz="2000">
                <a:latin typeface="Times" panose="02020603050405020304" pitchFamily="18" charset="0"/>
                <a:cs typeface="Times" panose="02020603050405020304" pitchFamily="18" charset="0"/>
              </a:rPr>
              <a:t>4. Who do I contact for assistance throughout the school year?</a:t>
            </a:r>
          </a:p>
        </p:txBody>
      </p:sp>
    </p:spTree>
    <p:extLst>
      <p:ext uri="{BB962C8B-B14F-4D97-AF65-F5344CB8AC3E}">
        <p14:creationId xmlns:p14="http://schemas.microsoft.com/office/powerpoint/2010/main" val="12883142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7" name="Group 76">
            <a:extLst>
              <a:ext uri="{FF2B5EF4-FFF2-40B4-BE49-F238E27FC236}">
                <a16:creationId xmlns:a16="http://schemas.microsoft.com/office/drawing/2014/main" id="{AE19E2D2-078B-459F-A431-2037B063FD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78" name="Freeform 5">
              <a:extLst>
                <a:ext uri="{FF2B5EF4-FFF2-40B4-BE49-F238E27FC236}">
                  <a16:creationId xmlns:a16="http://schemas.microsoft.com/office/drawing/2014/main" id="{14035B44-9204-427C-98D0-75678B980C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a:extLst>
                <a:ext uri="{FF2B5EF4-FFF2-40B4-BE49-F238E27FC236}">
                  <a16:creationId xmlns:a16="http://schemas.microsoft.com/office/drawing/2014/main" id="{755FDC7E-5938-4B4B-8877-06EE01FCDB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a:extLst>
                <a:ext uri="{FF2B5EF4-FFF2-40B4-BE49-F238E27FC236}">
                  <a16:creationId xmlns:a16="http://schemas.microsoft.com/office/drawing/2014/main" id="{F0437E65-E6AA-41CB-8690-97980FE0D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a:extLst>
                <a:ext uri="{FF2B5EF4-FFF2-40B4-BE49-F238E27FC236}">
                  <a16:creationId xmlns:a16="http://schemas.microsoft.com/office/drawing/2014/main" id="{3F0EF991-E8E2-4486-80F2-A9E03DA18D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a:extLst>
                <a:ext uri="{FF2B5EF4-FFF2-40B4-BE49-F238E27FC236}">
                  <a16:creationId xmlns:a16="http://schemas.microsoft.com/office/drawing/2014/main" id="{FB081D04-EE00-42EF-BBFB-684673613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a:extLst>
                <a:ext uri="{FF2B5EF4-FFF2-40B4-BE49-F238E27FC236}">
                  <a16:creationId xmlns:a16="http://schemas.microsoft.com/office/drawing/2014/main" id="{12B7F571-868C-421B-8A57-6196C8124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a:extLst>
                <a:ext uri="{FF2B5EF4-FFF2-40B4-BE49-F238E27FC236}">
                  <a16:creationId xmlns:a16="http://schemas.microsoft.com/office/drawing/2014/main" id="{7E4953C7-80FE-46D4-A354-20321F42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a:extLst>
                <a:ext uri="{FF2B5EF4-FFF2-40B4-BE49-F238E27FC236}">
                  <a16:creationId xmlns:a16="http://schemas.microsoft.com/office/drawing/2014/main" id="{C60293D3-71F6-45CD-890F-E68F81CDD9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a:extLst>
                <a:ext uri="{FF2B5EF4-FFF2-40B4-BE49-F238E27FC236}">
                  <a16:creationId xmlns:a16="http://schemas.microsoft.com/office/drawing/2014/main" id="{940865AC-2494-4A34-80AC-0D78FE9C50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a:extLst>
                <a:ext uri="{FF2B5EF4-FFF2-40B4-BE49-F238E27FC236}">
                  <a16:creationId xmlns:a16="http://schemas.microsoft.com/office/drawing/2014/main" id="{E8206DC4-8F5A-4192-BB5B-39A4A2CDDD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a:extLst>
                <a:ext uri="{FF2B5EF4-FFF2-40B4-BE49-F238E27FC236}">
                  <a16:creationId xmlns:a16="http://schemas.microsoft.com/office/drawing/2014/main" id="{1851F69F-8755-4226-9A81-C27799E32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a:extLst>
                <a:ext uri="{FF2B5EF4-FFF2-40B4-BE49-F238E27FC236}">
                  <a16:creationId xmlns:a16="http://schemas.microsoft.com/office/drawing/2014/main" id="{D85B97EF-28BC-441A-9EBB-81EF34094A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a:extLst>
                <a:ext uri="{FF2B5EF4-FFF2-40B4-BE49-F238E27FC236}">
                  <a16:creationId xmlns:a16="http://schemas.microsoft.com/office/drawing/2014/main" id="{7C68D975-1EC2-4BFA-811D-0454109E3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a:extLst>
                <a:ext uri="{FF2B5EF4-FFF2-40B4-BE49-F238E27FC236}">
                  <a16:creationId xmlns:a16="http://schemas.microsoft.com/office/drawing/2014/main" id="{251959DD-2AB4-4342-8A28-A252939263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a:extLst>
                <a:ext uri="{FF2B5EF4-FFF2-40B4-BE49-F238E27FC236}">
                  <a16:creationId xmlns:a16="http://schemas.microsoft.com/office/drawing/2014/main" id="{785D37AB-3782-4D04-A998-0C126E1BDF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a:extLst>
                <a:ext uri="{FF2B5EF4-FFF2-40B4-BE49-F238E27FC236}">
                  <a16:creationId xmlns:a16="http://schemas.microsoft.com/office/drawing/2014/main" id="{9313ACA4-E3EA-43A3-822B-DD5DF119D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a:extLst>
                <a:ext uri="{FF2B5EF4-FFF2-40B4-BE49-F238E27FC236}">
                  <a16:creationId xmlns:a16="http://schemas.microsoft.com/office/drawing/2014/main" id="{5A98D1AB-DF34-414B-9696-4B671EC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a:extLst>
                <a:ext uri="{FF2B5EF4-FFF2-40B4-BE49-F238E27FC236}">
                  <a16:creationId xmlns:a16="http://schemas.microsoft.com/office/drawing/2014/main" id="{8153A7D0-F980-48CC-B318-806C679F4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a:extLst>
                <a:ext uri="{FF2B5EF4-FFF2-40B4-BE49-F238E27FC236}">
                  <a16:creationId xmlns:a16="http://schemas.microsoft.com/office/drawing/2014/main" id="{96E44097-7726-43F7-9E27-8BD5BCF89A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a:extLst>
                <a:ext uri="{FF2B5EF4-FFF2-40B4-BE49-F238E27FC236}">
                  <a16:creationId xmlns:a16="http://schemas.microsoft.com/office/drawing/2014/main" id="{65B28630-DA3C-4E4C-94ED-0ED8F353C0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a:extLst>
                <a:ext uri="{FF2B5EF4-FFF2-40B4-BE49-F238E27FC236}">
                  <a16:creationId xmlns:a16="http://schemas.microsoft.com/office/drawing/2014/main" id="{1686151F-4919-4A15-9EC3-0329453ED6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100" name="Group 99">
            <a:extLst>
              <a:ext uri="{FF2B5EF4-FFF2-40B4-BE49-F238E27FC236}">
                <a16:creationId xmlns:a16="http://schemas.microsoft.com/office/drawing/2014/main" id="{E10C7CFA-FC7F-479C-9026-39109C0B59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101" name="Rectangle 100">
              <a:extLst>
                <a:ext uri="{FF2B5EF4-FFF2-40B4-BE49-F238E27FC236}">
                  <a16:creationId xmlns:a16="http://schemas.microsoft.com/office/drawing/2014/main" id="{9971A5E3-BBAD-4023-B07C-7FBC4202D8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2" name="Isosceles Triangle 22">
              <a:extLst>
                <a:ext uri="{FF2B5EF4-FFF2-40B4-BE49-F238E27FC236}">
                  <a16:creationId xmlns:a16="http://schemas.microsoft.com/office/drawing/2014/main" id="{FC05BA5F-5BBE-4BFA-A313-1554762332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3" name="Rectangle 102">
              <a:extLst>
                <a:ext uri="{FF2B5EF4-FFF2-40B4-BE49-F238E27FC236}">
                  <a16:creationId xmlns:a16="http://schemas.microsoft.com/office/drawing/2014/main" id="{5275B948-0170-4286-84CE-04CA461F27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105" name="Rectangle 104">
            <a:extLst>
              <a:ext uri="{FF2B5EF4-FFF2-40B4-BE49-F238E27FC236}">
                <a16:creationId xmlns:a16="http://schemas.microsoft.com/office/drawing/2014/main" id="{828D1E49-2A21-4A83-A0E0-FB1597B4B2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7" name="Group 106">
            <a:extLst>
              <a:ext uri="{FF2B5EF4-FFF2-40B4-BE49-F238E27FC236}">
                <a16:creationId xmlns:a16="http://schemas.microsoft.com/office/drawing/2014/main" id="{088B852E-5494-418B-A833-75CF016A9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08" name="Freeform 5">
              <a:extLst>
                <a:ext uri="{FF2B5EF4-FFF2-40B4-BE49-F238E27FC236}">
                  <a16:creationId xmlns:a16="http://schemas.microsoft.com/office/drawing/2014/main" id="{DF31E3C1-1A46-4329-9F80-B576692FEE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 name="Freeform 6">
              <a:extLst>
                <a:ext uri="{FF2B5EF4-FFF2-40B4-BE49-F238E27FC236}">
                  <a16:creationId xmlns:a16="http://schemas.microsoft.com/office/drawing/2014/main" id="{294B4592-99CA-47B1-816F-CE2D44F65B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 name="Freeform 7">
              <a:extLst>
                <a:ext uri="{FF2B5EF4-FFF2-40B4-BE49-F238E27FC236}">
                  <a16:creationId xmlns:a16="http://schemas.microsoft.com/office/drawing/2014/main" id="{BF690E4C-72F8-4AC5-AF99-562763CC67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 name="Freeform 8">
              <a:extLst>
                <a:ext uri="{FF2B5EF4-FFF2-40B4-BE49-F238E27FC236}">
                  <a16:creationId xmlns:a16="http://schemas.microsoft.com/office/drawing/2014/main" id="{F834CDD4-CAB8-4ACC-9AAC-5399C743DE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 name="Freeform 9">
              <a:extLst>
                <a:ext uri="{FF2B5EF4-FFF2-40B4-BE49-F238E27FC236}">
                  <a16:creationId xmlns:a16="http://schemas.microsoft.com/office/drawing/2014/main" id="{1AEB045A-6821-475B-A28E-047437ABEF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3" name="Freeform 10">
              <a:extLst>
                <a:ext uri="{FF2B5EF4-FFF2-40B4-BE49-F238E27FC236}">
                  <a16:creationId xmlns:a16="http://schemas.microsoft.com/office/drawing/2014/main" id="{D9B790C0-3D34-4626-BAFB-6EB473F40C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4" name="Freeform 11">
              <a:extLst>
                <a:ext uri="{FF2B5EF4-FFF2-40B4-BE49-F238E27FC236}">
                  <a16:creationId xmlns:a16="http://schemas.microsoft.com/office/drawing/2014/main" id="{EDA4D87F-91A4-4628-9A6E-F01820A7EE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 name="Freeform 12">
              <a:extLst>
                <a:ext uri="{FF2B5EF4-FFF2-40B4-BE49-F238E27FC236}">
                  <a16:creationId xmlns:a16="http://schemas.microsoft.com/office/drawing/2014/main" id="{045DAB88-124C-459C-A889-DAE9C9BE285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 name="Freeform 13">
              <a:extLst>
                <a:ext uri="{FF2B5EF4-FFF2-40B4-BE49-F238E27FC236}">
                  <a16:creationId xmlns:a16="http://schemas.microsoft.com/office/drawing/2014/main" id="{85D44010-1DAA-4CAC-B83F-7E3E8C455D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 name="Freeform 14">
              <a:extLst>
                <a:ext uri="{FF2B5EF4-FFF2-40B4-BE49-F238E27FC236}">
                  <a16:creationId xmlns:a16="http://schemas.microsoft.com/office/drawing/2014/main" id="{E8C01D66-5C93-4A2E-AA74-DE97574EA4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 name="Freeform 15">
              <a:extLst>
                <a:ext uri="{FF2B5EF4-FFF2-40B4-BE49-F238E27FC236}">
                  <a16:creationId xmlns:a16="http://schemas.microsoft.com/office/drawing/2014/main" id="{E2E1A6E1-6C4A-47D3-81E2-9F8624F1BB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 name="Freeform 16">
              <a:extLst>
                <a:ext uri="{FF2B5EF4-FFF2-40B4-BE49-F238E27FC236}">
                  <a16:creationId xmlns:a16="http://schemas.microsoft.com/office/drawing/2014/main" id="{3E849CB5-4526-49DC-B77B-A20FDB7FFD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 name="Freeform 17">
              <a:extLst>
                <a:ext uri="{FF2B5EF4-FFF2-40B4-BE49-F238E27FC236}">
                  <a16:creationId xmlns:a16="http://schemas.microsoft.com/office/drawing/2014/main" id="{5A18C8A4-FB2A-44C1-93D3-26C6DDFE0CC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 name="Freeform 18">
              <a:extLst>
                <a:ext uri="{FF2B5EF4-FFF2-40B4-BE49-F238E27FC236}">
                  <a16:creationId xmlns:a16="http://schemas.microsoft.com/office/drawing/2014/main" id="{85D014FD-8C5A-4071-B19E-4910AAB6186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 name="Freeform 19">
              <a:extLst>
                <a:ext uri="{FF2B5EF4-FFF2-40B4-BE49-F238E27FC236}">
                  <a16:creationId xmlns:a16="http://schemas.microsoft.com/office/drawing/2014/main" id="{A37D7262-3596-4026-9AD4-E94332E526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 name="Freeform 20">
              <a:extLst>
                <a:ext uri="{FF2B5EF4-FFF2-40B4-BE49-F238E27FC236}">
                  <a16:creationId xmlns:a16="http://schemas.microsoft.com/office/drawing/2014/main" id="{187E37E0-AAC3-4B33-AF36-334ACCBD33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4" name="Freeform 21">
              <a:extLst>
                <a:ext uri="{FF2B5EF4-FFF2-40B4-BE49-F238E27FC236}">
                  <a16:creationId xmlns:a16="http://schemas.microsoft.com/office/drawing/2014/main" id="{409758BB-8A0E-4BEB-BC0C-F410AD98CD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1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 name="Freeform 22">
              <a:extLst>
                <a:ext uri="{FF2B5EF4-FFF2-40B4-BE49-F238E27FC236}">
                  <a16:creationId xmlns:a16="http://schemas.microsoft.com/office/drawing/2014/main" id="{97C4EFE2-9D25-4978-BD9A-873B492702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 name="Freeform 23">
              <a:extLst>
                <a:ext uri="{FF2B5EF4-FFF2-40B4-BE49-F238E27FC236}">
                  <a16:creationId xmlns:a16="http://schemas.microsoft.com/office/drawing/2014/main" id="{9CCAF82A-A0E0-4B55-A97B-EFFAE79AF7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 name="Freeform 24">
              <a:extLst>
                <a:ext uri="{FF2B5EF4-FFF2-40B4-BE49-F238E27FC236}">
                  <a16:creationId xmlns:a16="http://schemas.microsoft.com/office/drawing/2014/main" id="{4F800DD8-3954-4F73-8807-16F1CFAC1E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8" name="Freeform 25">
              <a:extLst>
                <a:ext uri="{FF2B5EF4-FFF2-40B4-BE49-F238E27FC236}">
                  <a16:creationId xmlns:a16="http://schemas.microsoft.com/office/drawing/2014/main" id="{84E1C91A-4B06-4852-918C-6380FA986B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 name="Title 1"/>
          <p:cNvSpPr txBox="1">
            <a:spLocks/>
          </p:cNvSpPr>
          <p:nvPr/>
        </p:nvSpPr>
        <p:spPr>
          <a:xfrm>
            <a:off x="904877" y="795527"/>
            <a:ext cx="10488547" cy="1190912"/>
          </a:xfrm>
          <a:prstGeom prst="rect">
            <a:avLst/>
          </a:prstGeom>
        </p:spPr>
        <p:txBody>
          <a:bodyPr vert="horz" lIns="228600" tIns="228600" rIns="228600" bIns="22860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85000"/>
              </a:lnSpc>
              <a:spcAft>
                <a:spcPts val="600"/>
              </a:spcAft>
            </a:pPr>
            <a:r>
              <a:rPr lang="en-US" sz="4000" spc="-150">
                <a:solidFill>
                  <a:schemeClr val="tx2"/>
                </a:solidFill>
              </a:rPr>
              <a:t> Partner with Teachers to Help Your Children</a:t>
            </a:r>
          </a:p>
        </p:txBody>
      </p:sp>
      <p:sp>
        <p:nvSpPr>
          <p:cNvPr id="130" name="Rectangle 129">
            <a:extLst>
              <a:ext uri="{FF2B5EF4-FFF2-40B4-BE49-F238E27FC236}">
                <a16:creationId xmlns:a16="http://schemas.microsoft.com/office/drawing/2014/main" id="{E972DE0D-2E53-4159-ABD3-C60152426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030" y="2250281"/>
            <a:ext cx="4959318" cy="3678237"/>
          </a:xfrm>
          <a:prstGeom prst="rect">
            <a:avLst/>
          </a:prstGeom>
          <a:solidFill>
            <a:schemeClr val="bg1"/>
          </a:solidFill>
          <a:ln w="19050">
            <a:solidFill>
              <a:srgbClr val="C3C85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1DF0AAE-BA51-1846-A1D1-30092D1BF77F}"/>
              </a:ext>
            </a:extLst>
          </p:cNvPr>
          <p:cNvPicPr>
            <a:picLocks noChangeAspect="1"/>
          </p:cNvPicPr>
          <p:nvPr/>
        </p:nvPicPr>
        <p:blipFill rotWithShape="1">
          <a:blip r:embed="rId2">
            <a:extLst>
              <a:ext uri="{28A0092B-C50C-407E-A947-70E740481C1C}">
                <a14:useLocalDpi xmlns:a14="http://schemas.microsoft.com/office/drawing/2010/main" val="0"/>
              </a:ext>
            </a:extLst>
          </a:blip>
          <a:srcRect r="-1" b="3556"/>
          <a:stretch/>
        </p:blipFill>
        <p:spPr>
          <a:xfrm>
            <a:off x="1103257" y="2416047"/>
            <a:ext cx="4626864" cy="3346704"/>
          </a:xfrm>
          <a:prstGeom prst="rect">
            <a:avLst/>
          </a:prstGeom>
          <a:ln w="12700">
            <a:noFill/>
          </a:ln>
        </p:spPr>
      </p:pic>
      <p:sp>
        <p:nvSpPr>
          <p:cNvPr id="5" name="Rectangle 4"/>
          <p:cNvSpPr/>
          <p:nvPr/>
        </p:nvSpPr>
        <p:spPr>
          <a:xfrm>
            <a:off x="6380703" y="2228850"/>
            <a:ext cx="5028928" cy="3699669"/>
          </a:xfrm>
          <a:prstGeom prst="rect">
            <a:avLst/>
          </a:prstGeom>
        </p:spPr>
        <p:txBody>
          <a:bodyPr vert="horz" lIns="91440" tIns="45720" rIns="91440" bIns="45720" rtlCol="0" anchor="ctr">
            <a:normAutofit fontScale="92500" lnSpcReduction="20000"/>
          </a:bodyPr>
          <a:lstStyle/>
          <a:p>
            <a:pPr marL="285750" indent="-228600" defTabSz="914400">
              <a:lnSpc>
                <a:spcPct val="120000"/>
              </a:lnSpc>
              <a:spcAft>
                <a:spcPts val="600"/>
              </a:spcAft>
              <a:buClr>
                <a:srgbClr val="C3C85D"/>
              </a:buClr>
              <a:buSzPct val="110000"/>
              <a:buFont typeface="Wingdings" panose="05000000000000000000" pitchFamily="2" charset="2"/>
              <a:buChar char="§"/>
            </a:pPr>
            <a:r>
              <a:rPr lang="en-US" sz="2800"/>
              <a:t>Parents are the biggest factor of their child’s success.</a:t>
            </a:r>
          </a:p>
          <a:p>
            <a:pPr marL="285750" indent="-228600" defTabSz="914400">
              <a:lnSpc>
                <a:spcPct val="120000"/>
              </a:lnSpc>
              <a:spcAft>
                <a:spcPts val="600"/>
              </a:spcAft>
              <a:buClr>
                <a:srgbClr val="C3C85D"/>
              </a:buClr>
              <a:buSzPct val="110000"/>
              <a:buFont typeface="Wingdings" panose="05000000000000000000" pitchFamily="2" charset="2"/>
              <a:buChar char="§"/>
            </a:pPr>
            <a:r>
              <a:rPr lang="en-US" sz="2800"/>
              <a:t>Regular email contact with teachers</a:t>
            </a:r>
          </a:p>
          <a:p>
            <a:pPr marL="285750" indent="-228600" defTabSz="914400">
              <a:lnSpc>
                <a:spcPct val="120000"/>
              </a:lnSpc>
              <a:spcAft>
                <a:spcPts val="600"/>
              </a:spcAft>
              <a:buClr>
                <a:srgbClr val="C3C85D"/>
              </a:buClr>
              <a:buSzPct val="110000"/>
              <a:buFont typeface="Wingdings" panose="05000000000000000000" pitchFamily="2" charset="2"/>
              <a:buChar char="§"/>
            </a:pPr>
            <a:r>
              <a:rPr lang="en-US" sz="2800"/>
              <a:t>Attending School Events</a:t>
            </a:r>
          </a:p>
          <a:p>
            <a:pPr marL="285750" indent="-228600" defTabSz="914400">
              <a:lnSpc>
                <a:spcPct val="120000"/>
              </a:lnSpc>
              <a:spcAft>
                <a:spcPts val="600"/>
              </a:spcAft>
              <a:buClr>
                <a:srgbClr val="C3C85D"/>
              </a:buClr>
              <a:buSzPct val="110000"/>
              <a:buFont typeface="Wingdings" panose="05000000000000000000" pitchFamily="2" charset="2"/>
              <a:buChar char="§"/>
            </a:pPr>
            <a:r>
              <a:rPr lang="en-US" sz="2800"/>
              <a:t>Meals/Time Together</a:t>
            </a:r>
          </a:p>
          <a:p>
            <a:pPr marL="285750" indent="-228600" defTabSz="914400">
              <a:lnSpc>
                <a:spcPct val="120000"/>
              </a:lnSpc>
              <a:spcAft>
                <a:spcPts val="600"/>
              </a:spcAft>
              <a:buClr>
                <a:srgbClr val="C3C85D"/>
              </a:buClr>
              <a:buSzPct val="110000"/>
              <a:buFont typeface="Wingdings" panose="05000000000000000000" pitchFamily="2" charset="2"/>
              <a:buChar char="§"/>
            </a:pPr>
            <a:r>
              <a:rPr lang="en-US" sz="2800"/>
              <a:t>Attend Conferences and School Events</a:t>
            </a:r>
          </a:p>
          <a:p>
            <a:pPr marL="285750" indent="-228600" defTabSz="914400">
              <a:lnSpc>
                <a:spcPct val="120000"/>
              </a:lnSpc>
              <a:spcAft>
                <a:spcPts val="600"/>
              </a:spcAft>
              <a:buClr>
                <a:srgbClr val="C3C85D"/>
              </a:buClr>
              <a:buSzPct val="110000"/>
              <a:buFont typeface="Wingdings" panose="05000000000000000000" pitchFamily="2" charset="2"/>
              <a:buChar char="§"/>
            </a:pPr>
            <a:endParaRPr lang="en-US"/>
          </a:p>
        </p:txBody>
      </p:sp>
    </p:spTree>
    <p:extLst>
      <p:ext uri="{BB962C8B-B14F-4D97-AF65-F5344CB8AC3E}">
        <p14:creationId xmlns:p14="http://schemas.microsoft.com/office/powerpoint/2010/main" val="1226475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8" name="Group 77">
            <a:extLst>
              <a:ext uri="{FF2B5EF4-FFF2-40B4-BE49-F238E27FC236}">
                <a16:creationId xmlns:a16="http://schemas.microsoft.com/office/drawing/2014/main" id="{AE19E2D2-078B-459F-A431-2037B063FD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79" name="Freeform 5">
              <a:extLst>
                <a:ext uri="{FF2B5EF4-FFF2-40B4-BE49-F238E27FC236}">
                  <a16:creationId xmlns:a16="http://schemas.microsoft.com/office/drawing/2014/main" id="{14035B44-9204-427C-98D0-75678B980C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6">
              <a:extLst>
                <a:ext uri="{FF2B5EF4-FFF2-40B4-BE49-F238E27FC236}">
                  <a16:creationId xmlns:a16="http://schemas.microsoft.com/office/drawing/2014/main" id="{755FDC7E-5938-4B4B-8877-06EE01FCDB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7">
              <a:extLst>
                <a:ext uri="{FF2B5EF4-FFF2-40B4-BE49-F238E27FC236}">
                  <a16:creationId xmlns:a16="http://schemas.microsoft.com/office/drawing/2014/main" id="{F0437E65-E6AA-41CB-8690-97980FE0D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8">
              <a:extLst>
                <a:ext uri="{FF2B5EF4-FFF2-40B4-BE49-F238E27FC236}">
                  <a16:creationId xmlns:a16="http://schemas.microsoft.com/office/drawing/2014/main" id="{3F0EF991-E8E2-4486-80F2-A9E03DA18D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9">
              <a:extLst>
                <a:ext uri="{FF2B5EF4-FFF2-40B4-BE49-F238E27FC236}">
                  <a16:creationId xmlns:a16="http://schemas.microsoft.com/office/drawing/2014/main" id="{FB081D04-EE00-42EF-BBFB-684673613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0">
              <a:extLst>
                <a:ext uri="{FF2B5EF4-FFF2-40B4-BE49-F238E27FC236}">
                  <a16:creationId xmlns:a16="http://schemas.microsoft.com/office/drawing/2014/main" id="{12B7F571-868C-421B-8A57-6196C8124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11">
              <a:extLst>
                <a:ext uri="{FF2B5EF4-FFF2-40B4-BE49-F238E27FC236}">
                  <a16:creationId xmlns:a16="http://schemas.microsoft.com/office/drawing/2014/main" id="{7E4953C7-80FE-46D4-A354-20321F42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2">
              <a:extLst>
                <a:ext uri="{FF2B5EF4-FFF2-40B4-BE49-F238E27FC236}">
                  <a16:creationId xmlns:a16="http://schemas.microsoft.com/office/drawing/2014/main" id="{C60293D3-71F6-45CD-890F-E68F81CDD9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3">
              <a:extLst>
                <a:ext uri="{FF2B5EF4-FFF2-40B4-BE49-F238E27FC236}">
                  <a16:creationId xmlns:a16="http://schemas.microsoft.com/office/drawing/2014/main" id="{940865AC-2494-4A34-80AC-0D78FE9C50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4">
              <a:extLst>
                <a:ext uri="{FF2B5EF4-FFF2-40B4-BE49-F238E27FC236}">
                  <a16:creationId xmlns:a16="http://schemas.microsoft.com/office/drawing/2014/main" id="{E8206DC4-8F5A-4192-BB5B-39A4A2CDDD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5">
              <a:extLst>
                <a:ext uri="{FF2B5EF4-FFF2-40B4-BE49-F238E27FC236}">
                  <a16:creationId xmlns:a16="http://schemas.microsoft.com/office/drawing/2014/main" id="{1851F69F-8755-4226-9A81-C27799E32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6">
              <a:extLst>
                <a:ext uri="{FF2B5EF4-FFF2-40B4-BE49-F238E27FC236}">
                  <a16:creationId xmlns:a16="http://schemas.microsoft.com/office/drawing/2014/main" id="{D85B97EF-28BC-441A-9EBB-81EF34094A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7">
              <a:extLst>
                <a:ext uri="{FF2B5EF4-FFF2-40B4-BE49-F238E27FC236}">
                  <a16:creationId xmlns:a16="http://schemas.microsoft.com/office/drawing/2014/main" id="{7C68D975-1EC2-4BFA-811D-0454109E3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8">
              <a:extLst>
                <a:ext uri="{FF2B5EF4-FFF2-40B4-BE49-F238E27FC236}">
                  <a16:creationId xmlns:a16="http://schemas.microsoft.com/office/drawing/2014/main" id="{251959DD-2AB4-4342-8A28-A252939263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9">
              <a:extLst>
                <a:ext uri="{FF2B5EF4-FFF2-40B4-BE49-F238E27FC236}">
                  <a16:creationId xmlns:a16="http://schemas.microsoft.com/office/drawing/2014/main" id="{785D37AB-3782-4D04-A998-0C126E1BDF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0">
              <a:extLst>
                <a:ext uri="{FF2B5EF4-FFF2-40B4-BE49-F238E27FC236}">
                  <a16:creationId xmlns:a16="http://schemas.microsoft.com/office/drawing/2014/main" id="{9313ACA4-E3EA-43A3-822B-DD5DF119D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5" name="Freeform 21">
              <a:extLst>
                <a:ext uri="{FF2B5EF4-FFF2-40B4-BE49-F238E27FC236}">
                  <a16:creationId xmlns:a16="http://schemas.microsoft.com/office/drawing/2014/main" id="{5A98D1AB-DF34-414B-9696-4B671EC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6" name="Freeform 22">
              <a:extLst>
                <a:ext uri="{FF2B5EF4-FFF2-40B4-BE49-F238E27FC236}">
                  <a16:creationId xmlns:a16="http://schemas.microsoft.com/office/drawing/2014/main" id="{8153A7D0-F980-48CC-B318-806C679F4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3">
              <a:extLst>
                <a:ext uri="{FF2B5EF4-FFF2-40B4-BE49-F238E27FC236}">
                  <a16:creationId xmlns:a16="http://schemas.microsoft.com/office/drawing/2014/main" id="{96E44097-7726-43F7-9E27-8BD5BCF89A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4">
              <a:extLst>
                <a:ext uri="{FF2B5EF4-FFF2-40B4-BE49-F238E27FC236}">
                  <a16:creationId xmlns:a16="http://schemas.microsoft.com/office/drawing/2014/main" id="{65B28630-DA3C-4E4C-94ED-0ED8F353C0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5">
              <a:extLst>
                <a:ext uri="{FF2B5EF4-FFF2-40B4-BE49-F238E27FC236}">
                  <a16:creationId xmlns:a16="http://schemas.microsoft.com/office/drawing/2014/main" id="{1686151F-4919-4A15-9EC3-0329453ED6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101" name="Group 100">
            <a:extLst>
              <a:ext uri="{FF2B5EF4-FFF2-40B4-BE49-F238E27FC236}">
                <a16:creationId xmlns:a16="http://schemas.microsoft.com/office/drawing/2014/main" id="{E10C7CFA-FC7F-479C-9026-39109C0B59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102" name="Rectangle 101">
              <a:extLst>
                <a:ext uri="{FF2B5EF4-FFF2-40B4-BE49-F238E27FC236}">
                  <a16:creationId xmlns:a16="http://schemas.microsoft.com/office/drawing/2014/main" id="{9971A5E3-BBAD-4023-B07C-7FBC4202D8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3" name="Isosceles Triangle 22">
              <a:extLst>
                <a:ext uri="{FF2B5EF4-FFF2-40B4-BE49-F238E27FC236}">
                  <a16:creationId xmlns:a16="http://schemas.microsoft.com/office/drawing/2014/main" id="{FC05BA5F-5BBE-4BFA-A313-1554762332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4" name="Rectangle 103">
              <a:extLst>
                <a:ext uri="{FF2B5EF4-FFF2-40B4-BE49-F238E27FC236}">
                  <a16:creationId xmlns:a16="http://schemas.microsoft.com/office/drawing/2014/main" id="{5275B948-0170-4286-84CE-04CA461F27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106" name="Rectangle 105">
            <a:extLst>
              <a:ext uri="{FF2B5EF4-FFF2-40B4-BE49-F238E27FC236}">
                <a16:creationId xmlns:a16="http://schemas.microsoft.com/office/drawing/2014/main" id="{48CAE4AE-A9DF-45AF-9A9C-1712BC634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8" name="Group 107">
            <a:extLst>
              <a:ext uri="{FF2B5EF4-FFF2-40B4-BE49-F238E27FC236}">
                <a16:creationId xmlns:a16="http://schemas.microsoft.com/office/drawing/2014/main" id="{6C272060-BC98-4C91-A58F-4DFEC566CF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09" name="Freeform 5">
              <a:extLst>
                <a:ext uri="{FF2B5EF4-FFF2-40B4-BE49-F238E27FC236}">
                  <a16:creationId xmlns:a16="http://schemas.microsoft.com/office/drawing/2014/main" id="{8BA2DCB9-0DC0-4109-B2A2-56896E35E6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 name="Freeform 6">
              <a:extLst>
                <a:ext uri="{FF2B5EF4-FFF2-40B4-BE49-F238E27FC236}">
                  <a16:creationId xmlns:a16="http://schemas.microsoft.com/office/drawing/2014/main" id="{64A33555-1142-4AD7-8084-1A99422A11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 name="Freeform 7">
              <a:extLst>
                <a:ext uri="{FF2B5EF4-FFF2-40B4-BE49-F238E27FC236}">
                  <a16:creationId xmlns:a16="http://schemas.microsoft.com/office/drawing/2014/main" id="{BC6E4081-1A88-453E-8CCF-B97B0CE20D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 name="Freeform 8">
              <a:extLst>
                <a:ext uri="{FF2B5EF4-FFF2-40B4-BE49-F238E27FC236}">
                  <a16:creationId xmlns:a16="http://schemas.microsoft.com/office/drawing/2014/main" id="{5B7E0935-6EE8-4C61-AED5-09B9A2A99A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3" name="Freeform 9">
              <a:extLst>
                <a:ext uri="{FF2B5EF4-FFF2-40B4-BE49-F238E27FC236}">
                  <a16:creationId xmlns:a16="http://schemas.microsoft.com/office/drawing/2014/main" id="{EB962BD6-C878-48FF-A75E-DCC7BDA3C3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4" name="Freeform 10">
              <a:extLst>
                <a:ext uri="{FF2B5EF4-FFF2-40B4-BE49-F238E27FC236}">
                  <a16:creationId xmlns:a16="http://schemas.microsoft.com/office/drawing/2014/main" id="{CABF3786-BDE1-4FE5-9967-F6B6131A2C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 name="Freeform 11">
              <a:extLst>
                <a:ext uri="{FF2B5EF4-FFF2-40B4-BE49-F238E27FC236}">
                  <a16:creationId xmlns:a16="http://schemas.microsoft.com/office/drawing/2014/main" id="{4969707A-C75E-4F7F-A5C2-2991C65475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 name="Freeform 12">
              <a:extLst>
                <a:ext uri="{FF2B5EF4-FFF2-40B4-BE49-F238E27FC236}">
                  <a16:creationId xmlns:a16="http://schemas.microsoft.com/office/drawing/2014/main" id="{0E293989-8389-48CD-85D3-CAEFD5E9637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 name="Freeform 13">
              <a:extLst>
                <a:ext uri="{FF2B5EF4-FFF2-40B4-BE49-F238E27FC236}">
                  <a16:creationId xmlns:a16="http://schemas.microsoft.com/office/drawing/2014/main" id="{8DCF1E8B-9247-45E2-8641-90DA9F7D52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 name="Freeform 14">
              <a:extLst>
                <a:ext uri="{FF2B5EF4-FFF2-40B4-BE49-F238E27FC236}">
                  <a16:creationId xmlns:a16="http://schemas.microsoft.com/office/drawing/2014/main" id="{48DF418F-91AD-4E55-AF3B-F28FF45961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 name="Freeform 15">
              <a:extLst>
                <a:ext uri="{FF2B5EF4-FFF2-40B4-BE49-F238E27FC236}">
                  <a16:creationId xmlns:a16="http://schemas.microsoft.com/office/drawing/2014/main" id="{EDBF35BD-D1DA-49B1-AE30-289189DACD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 name="Freeform 16">
              <a:extLst>
                <a:ext uri="{FF2B5EF4-FFF2-40B4-BE49-F238E27FC236}">
                  <a16:creationId xmlns:a16="http://schemas.microsoft.com/office/drawing/2014/main" id="{69198BEC-A3B6-4562-AB0F-3E7760026C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 name="Freeform 17">
              <a:extLst>
                <a:ext uri="{FF2B5EF4-FFF2-40B4-BE49-F238E27FC236}">
                  <a16:creationId xmlns:a16="http://schemas.microsoft.com/office/drawing/2014/main" id="{9AB30D45-77AB-4323-83A2-1A637D07D5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 name="Freeform 18">
              <a:extLst>
                <a:ext uri="{FF2B5EF4-FFF2-40B4-BE49-F238E27FC236}">
                  <a16:creationId xmlns:a16="http://schemas.microsoft.com/office/drawing/2014/main" id="{D1AD137E-7B63-434C-9D0D-5A64BB4968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 name="Freeform 19">
              <a:extLst>
                <a:ext uri="{FF2B5EF4-FFF2-40B4-BE49-F238E27FC236}">
                  <a16:creationId xmlns:a16="http://schemas.microsoft.com/office/drawing/2014/main" id="{8B32BE2D-36DC-4BD0-952E-8FE32A70DB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4" name="Freeform 20">
              <a:extLst>
                <a:ext uri="{FF2B5EF4-FFF2-40B4-BE49-F238E27FC236}">
                  <a16:creationId xmlns:a16="http://schemas.microsoft.com/office/drawing/2014/main" id="{930295E0-AD01-4DB0-9829-AD91BED608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 name="Freeform 21">
              <a:extLst>
                <a:ext uri="{FF2B5EF4-FFF2-40B4-BE49-F238E27FC236}">
                  <a16:creationId xmlns:a16="http://schemas.microsoft.com/office/drawing/2014/main" id="{29807E74-6BFD-4EA7-B3F3-92C0728A7D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 name="Freeform 22">
              <a:extLst>
                <a:ext uri="{FF2B5EF4-FFF2-40B4-BE49-F238E27FC236}">
                  <a16:creationId xmlns:a16="http://schemas.microsoft.com/office/drawing/2014/main" id="{C9EDBF49-4B87-4B6F-BEE6-DDC4A63CE6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 name="Freeform 23">
              <a:extLst>
                <a:ext uri="{FF2B5EF4-FFF2-40B4-BE49-F238E27FC236}">
                  <a16:creationId xmlns:a16="http://schemas.microsoft.com/office/drawing/2014/main" id="{7738C468-1405-4ED9-8392-F93FA995EE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8" name="Freeform 24">
              <a:extLst>
                <a:ext uri="{FF2B5EF4-FFF2-40B4-BE49-F238E27FC236}">
                  <a16:creationId xmlns:a16="http://schemas.microsoft.com/office/drawing/2014/main" id="{F16402CF-F511-450A-8584-8C8A5B7E9D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9" name="Freeform 25">
              <a:extLst>
                <a:ext uri="{FF2B5EF4-FFF2-40B4-BE49-F238E27FC236}">
                  <a16:creationId xmlns:a16="http://schemas.microsoft.com/office/drawing/2014/main" id="{85E5B49A-CFC2-4019-9BA6-528095F788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 name="Title 1"/>
          <p:cNvSpPr txBox="1">
            <a:spLocks/>
          </p:cNvSpPr>
          <p:nvPr/>
        </p:nvSpPr>
        <p:spPr>
          <a:xfrm>
            <a:off x="7243762" y="262032"/>
            <a:ext cx="4123738" cy="1433323"/>
          </a:xfrm>
          <a:prstGeom prst="rect">
            <a:avLst/>
          </a:prstGeom>
        </p:spPr>
        <p:txBody>
          <a:bodyPr vert="horz" lIns="228600" tIns="228600" rIns="228600" bIns="22860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5000"/>
              </a:lnSpc>
              <a:spcAft>
                <a:spcPts val="600"/>
              </a:spcAft>
            </a:pPr>
            <a:r>
              <a:rPr lang="en-US" sz="3000" spc="-150">
                <a:solidFill>
                  <a:schemeClr val="tx2"/>
                </a:solidFill>
              </a:rPr>
              <a:t>Tip #5 Your Student Needs You NOW More Than Ever!</a:t>
            </a:r>
          </a:p>
        </p:txBody>
      </p:sp>
      <p:sp>
        <p:nvSpPr>
          <p:cNvPr id="131" name="Rectangle 130">
            <a:extLst>
              <a:ext uri="{FF2B5EF4-FFF2-40B4-BE49-F238E27FC236}">
                <a16:creationId xmlns:a16="http://schemas.microsoft.com/office/drawing/2014/main" id="{E972DE0D-2E53-4159-ABD3-C60152426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720" y="795527"/>
            <a:ext cx="5970638" cy="5248847"/>
          </a:xfrm>
          <a:prstGeom prst="rect">
            <a:avLst/>
          </a:prstGeom>
          <a:solidFill>
            <a:schemeClr val="bg1"/>
          </a:solidFill>
          <a:ln w="19050">
            <a:solidFill>
              <a:srgbClr val="C7934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1F92490-0C48-744B-98BA-1FB7F16EFF0F}"/>
              </a:ext>
            </a:extLst>
          </p:cNvPr>
          <p:cNvPicPr>
            <a:picLocks noChangeAspect="1"/>
          </p:cNvPicPr>
          <p:nvPr/>
        </p:nvPicPr>
        <p:blipFill rotWithShape="1">
          <a:blip r:embed="rId2">
            <a:extLst>
              <a:ext uri="{28A0092B-C50C-407E-A947-70E740481C1C}">
                <a14:useLocalDpi xmlns:a14="http://schemas.microsoft.com/office/drawing/2010/main" val="0"/>
              </a:ext>
            </a:extLst>
          </a:blip>
          <a:srcRect r="13986" b="-1"/>
          <a:stretch/>
        </p:blipFill>
        <p:spPr>
          <a:xfrm>
            <a:off x="972115" y="960214"/>
            <a:ext cx="5641848" cy="4919472"/>
          </a:xfrm>
          <a:prstGeom prst="rect">
            <a:avLst/>
          </a:prstGeom>
          <a:ln w="12700">
            <a:noFill/>
          </a:ln>
        </p:spPr>
      </p:pic>
      <p:sp>
        <p:nvSpPr>
          <p:cNvPr id="5" name="Rectangle 4"/>
          <p:cNvSpPr/>
          <p:nvPr/>
        </p:nvSpPr>
        <p:spPr>
          <a:xfrm>
            <a:off x="6964096" y="1702447"/>
            <a:ext cx="5085029" cy="3814116"/>
          </a:xfrm>
          <a:prstGeom prst="rect">
            <a:avLst/>
          </a:prstGeom>
        </p:spPr>
        <p:txBody>
          <a:bodyPr vert="horz" lIns="91440" tIns="45720" rIns="91440" bIns="45720" rtlCol="0" anchor="ctr">
            <a:normAutofit/>
          </a:bodyPr>
          <a:lstStyle/>
          <a:p>
            <a:pPr marL="285750" indent="-228600" defTabSz="914400">
              <a:lnSpc>
                <a:spcPct val="110000"/>
              </a:lnSpc>
              <a:spcAft>
                <a:spcPts val="600"/>
              </a:spcAft>
              <a:buClr>
                <a:srgbClr val="C79341"/>
              </a:buClr>
              <a:buSzPct val="110000"/>
              <a:buFont typeface="Wingdings" panose="05000000000000000000" pitchFamily="2" charset="2"/>
              <a:buChar char="§"/>
            </a:pPr>
            <a:r>
              <a:rPr lang="en-US" sz="1700"/>
              <a:t>Grades and attendance are the biggest indicators of overall success in middle school.</a:t>
            </a:r>
          </a:p>
          <a:p>
            <a:pPr marL="285750" indent="-228600" defTabSz="914400">
              <a:lnSpc>
                <a:spcPct val="110000"/>
              </a:lnSpc>
              <a:spcAft>
                <a:spcPts val="600"/>
              </a:spcAft>
              <a:buClr>
                <a:srgbClr val="C79341"/>
              </a:buClr>
              <a:buSzPct val="110000"/>
              <a:buFont typeface="Wingdings" panose="05000000000000000000" pitchFamily="2" charset="2"/>
              <a:buChar char="§"/>
            </a:pPr>
            <a:r>
              <a:rPr lang="en-US" sz="1700"/>
              <a:t>Organization &amp; Time Management</a:t>
            </a:r>
          </a:p>
          <a:p>
            <a:pPr marL="285750" indent="-228600" defTabSz="914400">
              <a:lnSpc>
                <a:spcPct val="110000"/>
              </a:lnSpc>
              <a:spcAft>
                <a:spcPts val="600"/>
              </a:spcAft>
              <a:buClr>
                <a:srgbClr val="C79341"/>
              </a:buClr>
              <a:buSzPct val="110000"/>
              <a:buFont typeface="Wingdings" panose="05000000000000000000" pitchFamily="2" charset="2"/>
              <a:buChar char="§"/>
            </a:pPr>
            <a:r>
              <a:rPr lang="en-US" sz="1700"/>
              <a:t>Dress Code </a:t>
            </a:r>
          </a:p>
          <a:p>
            <a:pPr marL="285750" indent="-228600" defTabSz="914400">
              <a:lnSpc>
                <a:spcPct val="110000"/>
              </a:lnSpc>
              <a:spcAft>
                <a:spcPts val="600"/>
              </a:spcAft>
              <a:buClr>
                <a:srgbClr val="C79341"/>
              </a:buClr>
              <a:buSzPct val="110000"/>
              <a:buFont typeface="Wingdings" panose="05000000000000000000" pitchFamily="2" charset="2"/>
              <a:buChar char="§"/>
            </a:pPr>
            <a:r>
              <a:rPr lang="en-US" sz="1700"/>
              <a:t>Social Emotional Concerns</a:t>
            </a:r>
          </a:p>
          <a:p>
            <a:pPr marL="285750" indent="-228600" defTabSz="914400">
              <a:lnSpc>
                <a:spcPct val="110000"/>
              </a:lnSpc>
              <a:spcAft>
                <a:spcPts val="600"/>
              </a:spcAft>
              <a:buClr>
                <a:srgbClr val="C79341"/>
              </a:buClr>
              <a:buSzPct val="110000"/>
              <a:buFont typeface="Wingdings" panose="05000000000000000000" pitchFamily="2" charset="2"/>
              <a:buChar char="§"/>
            </a:pPr>
            <a:r>
              <a:rPr lang="en-US" sz="1700"/>
              <a:t>First friend drama experiences</a:t>
            </a:r>
          </a:p>
          <a:p>
            <a:pPr marL="285750" indent="-228600" defTabSz="914400">
              <a:lnSpc>
                <a:spcPct val="110000"/>
              </a:lnSpc>
              <a:spcAft>
                <a:spcPts val="600"/>
              </a:spcAft>
              <a:buClr>
                <a:srgbClr val="C79341"/>
              </a:buClr>
              <a:buSzPct val="110000"/>
              <a:buFont typeface="Wingdings" panose="05000000000000000000" pitchFamily="2" charset="2"/>
              <a:buChar char="§"/>
            </a:pPr>
            <a:r>
              <a:rPr lang="en-US" sz="1700"/>
              <a:t>Resources: School Counselor, </a:t>
            </a:r>
          </a:p>
          <a:p>
            <a:pPr indent="-228600" defTabSz="914400">
              <a:lnSpc>
                <a:spcPct val="110000"/>
              </a:lnSpc>
              <a:spcAft>
                <a:spcPts val="600"/>
              </a:spcAft>
              <a:buClr>
                <a:srgbClr val="C79341"/>
              </a:buClr>
              <a:buSzPct val="110000"/>
              <a:buFont typeface="Wingdings" panose="05000000000000000000" pitchFamily="2" charset="2"/>
              <a:buChar char="§"/>
            </a:pPr>
            <a:r>
              <a:rPr lang="en-US" sz="1700"/>
              <a:t>  School Nurse, School Social Worker,</a:t>
            </a:r>
          </a:p>
          <a:p>
            <a:pPr indent="-228600" defTabSz="914400">
              <a:lnSpc>
                <a:spcPct val="110000"/>
              </a:lnSpc>
              <a:spcAft>
                <a:spcPts val="600"/>
              </a:spcAft>
              <a:buClr>
                <a:srgbClr val="C79341"/>
              </a:buClr>
              <a:buSzPct val="110000"/>
              <a:buFont typeface="Wingdings" panose="05000000000000000000" pitchFamily="2" charset="2"/>
              <a:buChar char="§"/>
            </a:pPr>
            <a:r>
              <a:rPr lang="en-US" sz="1700"/>
              <a:t>  School Psychologist, SRO, &amp; Academic Coach</a:t>
            </a:r>
          </a:p>
        </p:txBody>
      </p:sp>
    </p:spTree>
    <p:extLst>
      <p:ext uri="{BB962C8B-B14F-4D97-AF65-F5344CB8AC3E}">
        <p14:creationId xmlns:p14="http://schemas.microsoft.com/office/powerpoint/2010/main" val="16445344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0" name="Group 69">
            <a:extLst>
              <a:ext uri="{FF2B5EF4-FFF2-40B4-BE49-F238E27FC236}">
                <a16:creationId xmlns:a16="http://schemas.microsoft.com/office/drawing/2014/main" id="{15E1AC81-83F2-45A8-9054-15570F4E25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71" name="Freeform 5">
              <a:extLst>
                <a:ext uri="{FF2B5EF4-FFF2-40B4-BE49-F238E27FC236}">
                  <a16:creationId xmlns:a16="http://schemas.microsoft.com/office/drawing/2014/main" id="{B15AA7C5-9BFE-4B90-A119-467AFACE9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2" name="Freeform 6">
              <a:extLst>
                <a:ext uri="{FF2B5EF4-FFF2-40B4-BE49-F238E27FC236}">
                  <a16:creationId xmlns:a16="http://schemas.microsoft.com/office/drawing/2014/main" id="{944AB87D-35AF-4719-9940-5822E7702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3" name="Freeform 7">
              <a:extLst>
                <a:ext uri="{FF2B5EF4-FFF2-40B4-BE49-F238E27FC236}">
                  <a16:creationId xmlns:a16="http://schemas.microsoft.com/office/drawing/2014/main" id="{E8B33BE3-7890-4628-9322-7EFBA3375B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4" name="Freeform 8">
              <a:extLst>
                <a:ext uri="{FF2B5EF4-FFF2-40B4-BE49-F238E27FC236}">
                  <a16:creationId xmlns:a16="http://schemas.microsoft.com/office/drawing/2014/main" id="{01AD3ECF-519E-45E2-99DA-F5C1B50715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5" name="Freeform 9">
              <a:extLst>
                <a:ext uri="{FF2B5EF4-FFF2-40B4-BE49-F238E27FC236}">
                  <a16:creationId xmlns:a16="http://schemas.microsoft.com/office/drawing/2014/main" id="{C050E700-0FF1-4D25-B54C-84BA04FCDC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6" name="Freeform 10">
              <a:extLst>
                <a:ext uri="{FF2B5EF4-FFF2-40B4-BE49-F238E27FC236}">
                  <a16:creationId xmlns:a16="http://schemas.microsoft.com/office/drawing/2014/main" id="{720D9C11-F5C9-41B0-B2F2-EE20BC3D0C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7" name="Freeform 11">
              <a:extLst>
                <a:ext uri="{FF2B5EF4-FFF2-40B4-BE49-F238E27FC236}">
                  <a16:creationId xmlns:a16="http://schemas.microsoft.com/office/drawing/2014/main" id="{623A9DA0-857E-4CDE-80EA-F30F1CE55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12">
              <a:extLst>
                <a:ext uri="{FF2B5EF4-FFF2-40B4-BE49-F238E27FC236}">
                  <a16:creationId xmlns:a16="http://schemas.microsoft.com/office/drawing/2014/main" id="{C48B8F4C-2C83-46F6-AFCD-58166AEB18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13">
              <a:extLst>
                <a:ext uri="{FF2B5EF4-FFF2-40B4-BE49-F238E27FC236}">
                  <a16:creationId xmlns:a16="http://schemas.microsoft.com/office/drawing/2014/main" id="{234C3795-C44D-41A7-A8F6-891387A66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14">
              <a:extLst>
                <a:ext uri="{FF2B5EF4-FFF2-40B4-BE49-F238E27FC236}">
                  <a16:creationId xmlns:a16="http://schemas.microsoft.com/office/drawing/2014/main" id="{91CC36F4-5DFA-4954-B354-97B180E98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15">
              <a:extLst>
                <a:ext uri="{FF2B5EF4-FFF2-40B4-BE49-F238E27FC236}">
                  <a16:creationId xmlns:a16="http://schemas.microsoft.com/office/drawing/2014/main" id="{7087A08E-C024-457D-8F99-1F340CED61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6">
              <a:extLst>
                <a:ext uri="{FF2B5EF4-FFF2-40B4-BE49-F238E27FC236}">
                  <a16:creationId xmlns:a16="http://schemas.microsoft.com/office/drawing/2014/main" id="{61CFBC61-7F57-45D7-860E-BF51B0EDA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7">
              <a:extLst>
                <a:ext uri="{FF2B5EF4-FFF2-40B4-BE49-F238E27FC236}">
                  <a16:creationId xmlns:a16="http://schemas.microsoft.com/office/drawing/2014/main" id="{2591C3DB-4880-431E-BC3D-37F1378AC5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8">
              <a:extLst>
                <a:ext uri="{FF2B5EF4-FFF2-40B4-BE49-F238E27FC236}">
                  <a16:creationId xmlns:a16="http://schemas.microsoft.com/office/drawing/2014/main" id="{79557EFE-4199-4E24-8A13-1B9CC1715A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9">
              <a:extLst>
                <a:ext uri="{FF2B5EF4-FFF2-40B4-BE49-F238E27FC236}">
                  <a16:creationId xmlns:a16="http://schemas.microsoft.com/office/drawing/2014/main" id="{0B965615-6052-4907-A136-9CAD14604C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20">
              <a:extLst>
                <a:ext uri="{FF2B5EF4-FFF2-40B4-BE49-F238E27FC236}">
                  <a16:creationId xmlns:a16="http://schemas.microsoft.com/office/drawing/2014/main" id="{F788FFC4-205D-47C1-91E7-DD1A52E0A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7" name="Freeform 21">
              <a:extLst>
                <a:ext uri="{FF2B5EF4-FFF2-40B4-BE49-F238E27FC236}">
                  <a16:creationId xmlns:a16="http://schemas.microsoft.com/office/drawing/2014/main" id="{462FADD6-C927-46ED-A6E6-273B35C2F1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88" name="Freeform 22">
              <a:extLst>
                <a:ext uri="{FF2B5EF4-FFF2-40B4-BE49-F238E27FC236}">
                  <a16:creationId xmlns:a16="http://schemas.microsoft.com/office/drawing/2014/main" id="{AF64005E-134D-4444-9425-FB1C188985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23">
              <a:extLst>
                <a:ext uri="{FF2B5EF4-FFF2-40B4-BE49-F238E27FC236}">
                  <a16:creationId xmlns:a16="http://schemas.microsoft.com/office/drawing/2014/main" id="{E2565CA7-A8CB-463D-8D25-4F41235BC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4">
              <a:extLst>
                <a:ext uri="{FF2B5EF4-FFF2-40B4-BE49-F238E27FC236}">
                  <a16:creationId xmlns:a16="http://schemas.microsoft.com/office/drawing/2014/main" id="{41ABBFC0-4EEA-4634-A73B-945729D6B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5">
              <a:extLst>
                <a:ext uri="{FF2B5EF4-FFF2-40B4-BE49-F238E27FC236}">
                  <a16:creationId xmlns:a16="http://schemas.microsoft.com/office/drawing/2014/main" id="{E422F11F-726A-4A93-9D1B-B1400B061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3" name="Group 92">
            <a:extLst>
              <a:ext uri="{FF2B5EF4-FFF2-40B4-BE49-F238E27FC236}">
                <a16:creationId xmlns:a16="http://schemas.microsoft.com/office/drawing/2014/main" id="{FBF129BC-EA9E-4D20-898B-399F7727DFB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94" name="Rectangle 93">
              <a:extLst>
                <a:ext uri="{FF2B5EF4-FFF2-40B4-BE49-F238E27FC236}">
                  <a16:creationId xmlns:a16="http://schemas.microsoft.com/office/drawing/2014/main" id="{CFF42BAE-3249-46C8-9108-A83C87206B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5" name="Isosceles Triangle 22">
              <a:extLst>
                <a:ext uri="{FF2B5EF4-FFF2-40B4-BE49-F238E27FC236}">
                  <a16:creationId xmlns:a16="http://schemas.microsoft.com/office/drawing/2014/main" id="{4DDE2BA8-4174-4A99-BB09-0BA28F2685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6" name="Rectangle 95">
              <a:extLst>
                <a:ext uri="{FF2B5EF4-FFF2-40B4-BE49-F238E27FC236}">
                  <a16:creationId xmlns:a16="http://schemas.microsoft.com/office/drawing/2014/main" id="{4A893933-F7DD-4DA6-85C7-4CFF58741E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98" name="Rectangle 97">
            <a:extLst>
              <a:ext uri="{FF2B5EF4-FFF2-40B4-BE49-F238E27FC236}">
                <a16:creationId xmlns:a16="http://schemas.microsoft.com/office/drawing/2014/main" id="{EDB4298B-514D-4087-BFCF-5E0B7C9A9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0" name="Group 99">
            <a:extLst>
              <a:ext uri="{FF2B5EF4-FFF2-40B4-BE49-F238E27FC236}">
                <a16:creationId xmlns:a16="http://schemas.microsoft.com/office/drawing/2014/main" id="{04250D78-05C1-41CC-8744-FF36129625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01" name="Freeform 5">
              <a:extLst>
                <a:ext uri="{FF2B5EF4-FFF2-40B4-BE49-F238E27FC236}">
                  <a16:creationId xmlns:a16="http://schemas.microsoft.com/office/drawing/2014/main" id="{488B658F-163C-450C-B32C-2385E374B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 name="Freeform 6">
              <a:extLst>
                <a:ext uri="{FF2B5EF4-FFF2-40B4-BE49-F238E27FC236}">
                  <a16:creationId xmlns:a16="http://schemas.microsoft.com/office/drawing/2014/main" id="{5AE85F6C-45F9-4F00-8AA8-52BD510596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7">
              <a:extLst>
                <a:ext uri="{FF2B5EF4-FFF2-40B4-BE49-F238E27FC236}">
                  <a16:creationId xmlns:a16="http://schemas.microsoft.com/office/drawing/2014/main" id="{4B0E90C3-F098-46CE-B1D9-44EDE9C6E3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8">
              <a:extLst>
                <a:ext uri="{FF2B5EF4-FFF2-40B4-BE49-F238E27FC236}">
                  <a16:creationId xmlns:a16="http://schemas.microsoft.com/office/drawing/2014/main" id="{FFF59D4E-9109-4D0A-8064-9C534CCFB9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5" name="Freeform 9">
              <a:extLst>
                <a:ext uri="{FF2B5EF4-FFF2-40B4-BE49-F238E27FC236}">
                  <a16:creationId xmlns:a16="http://schemas.microsoft.com/office/drawing/2014/main" id="{94B8AAA4-1840-48B9-A1E7-8CE75F8732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6" name="Freeform 10">
              <a:extLst>
                <a:ext uri="{FF2B5EF4-FFF2-40B4-BE49-F238E27FC236}">
                  <a16:creationId xmlns:a16="http://schemas.microsoft.com/office/drawing/2014/main" id="{5A87B14D-183F-429F-849A-A6DC957B0B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7" name="Freeform 11">
              <a:extLst>
                <a:ext uri="{FF2B5EF4-FFF2-40B4-BE49-F238E27FC236}">
                  <a16:creationId xmlns:a16="http://schemas.microsoft.com/office/drawing/2014/main" id="{1C261938-CF78-4843-9295-A20FD1591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8" name="Freeform 12">
              <a:extLst>
                <a:ext uri="{FF2B5EF4-FFF2-40B4-BE49-F238E27FC236}">
                  <a16:creationId xmlns:a16="http://schemas.microsoft.com/office/drawing/2014/main" id="{70557A9F-9800-4BDA-8EA5-312FBB056F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9" name="Freeform 13">
              <a:extLst>
                <a:ext uri="{FF2B5EF4-FFF2-40B4-BE49-F238E27FC236}">
                  <a16:creationId xmlns:a16="http://schemas.microsoft.com/office/drawing/2014/main" id="{55443555-50A7-490F-A7BD-C3761876BE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0" name="Freeform 14">
              <a:extLst>
                <a:ext uri="{FF2B5EF4-FFF2-40B4-BE49-F238E27FC236}">
                  <a16:creationId xmlns:a16="http://schemas.microsoft.com/office/drawing/2014/main" id="{0E25D709-0236-44C4-9AD0-23C27FFB64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1" name="Freeform 15">
              <a:extLst>
                <a:ext uri="{FF2B5EF4-FFF2-40B4-BE49-F238E27FC236}">
                  <a16:creationId xmlns:a16="http://schemas.microsoft.com/office/drawing/2014/main" id="{52D3488E-C376-4058-9B14-3E67ECCF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2" name="Freeform 16">
              <a:extLst>
                <a:ext uri="{FF2B5EF4-FFF2-40B4-BE49-F238E27FC236}">
                  <a16:creationId xmlns:a16="http://schemas.microsoft.com/office/drawing/2014/main" id="{29C0577D-AE94-4E3E-AFE9-87D6F505C6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3" name="Freeform 17">
              <a:extLst>
                <a:ext uri="{FF2B5EF4-FFF2-40B4-BE49-F238E27FC236}">
                  <a16:creationId xmlns:a16="http://schemas.microsoft.com/office/drawing/2014/main" id="{628A3D14-A3AE-415B-81C0-10DABBD63C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4" name="Freeform 18">
              <a:extLst>
                <a:ext uri="{FF2B5EF4-FFF2-40B4-BE49-F238E27FC236}">
                  <a16:creationId xmlns:a16="http://schemas.microsoft.com/office/drawing/2014/main" id="{07722035-1059-41F4-801E-F6C3F43831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5" name="Freeform 19">
              <a:extLst>
                <a:ext uri="{FF2B5EF4-FFF2-40B4-BE49-F238E27FC236}">
                  <a16:creationId xmlns:a16="http://schemas.microsoft.com/office/drawing/2014/main" id="{98275878-64ED-413C-B1B9-654EE17C5D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6" name="Freeform 20">
              <a:extLst>
                <a:ext uri="{FF2B5EF4-FFF2-40B4-BE49-F238E27FC236}">
                  <a16:creationId xmlns:a16="http://schemas.microsoft.com/office/drawing/2014/main" id="{6BE90BD7-1A14-43A3-8CD4-8D181EE630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accent1">
                  <a:alpha val="12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17" name="Freeform 21">
              <a:extLst>
                <a:ext uri="{FF2B5EF4-FFF2-40B4-BE49-F238E27FC236}">
                  <a16:creationId xmlns:a16="http://schemas.microsoft.com/office/drawing/2014/main" id="{8609B6EC-0BA4-4C45-B9CA-311B34B83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accent1">
                  <a:alpha val="12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118" name="Freeform 22">
              <a:extLst>
                <a:ext uri="{FF2B5EF4-FFF2-40B4-BE49-F238E27FC236}">
                  <a16:creationId xmlns:a16="http://schemas.microsoft.com/office/drawing/2014/main" id="{BA3962A2-D76B-4346-9535-356648073A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accent1">
                  <a:alpha val="11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9" name="Freeform 23">
              <a:extLst>
                <a:ext uri="{FF2B5EF4-FFF2-40B4-BE49-F238E27FC236}">
                  <a16:creationId xmlns:a16="http://schemas.microsoft.com/office/drawing/2014/main" id="{28CBAD67-783A-4EFF-852A-40CD9D58C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0" name="Freeform 24">
              <a:extLst>
                <a:ext uri="{FF2B5EF4-FFF2-40B4-BE49-F238E27FC236}">
                  <a16:creationId xmlns:a16="http://schemas.microsoft.com/office/drawing/2014/main" id="{780BC275-9329-40AA-849F-7B258245E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1" name="Freeform 25">
              <a:extLst>
                <a:ext uri="{FF2B5EF4-FFF2-40B4-BE49-F238E27FC236}">
                  <a16:creationId xmlns:a16="http://schemas.microsoft.com/office/drawing/2014/main" id="{55DA4B63-E5E4-49C5-BC03-E5A312146F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 name="Title 1"/>
          <p:cNvSpPr txBox="1">
            <a:spLocks/>
          </p:cNvSpPr>
          <p:nvPr/>
        </p:nvSpPr>
        <p:spPr>
          <a:xfrm>
            <a:off x="111919" y="206029"/>
            <a:ext cx="6677553" cy="1353310"/>
          </a:xfrm>
          <a:prstGeom prst="rect">
            <a:avLst/>
          </a:prstGeom>
        </p:spPr>
        <p:txBody>
          <a:bodyPr vert="horz" lIns="228600" tIns="228600" rIns="228600" bIns="22860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5000"/>
              </a:lnSpc>
              <a:spcAft>
                <a:spcPts val="600"/>
              </a:spcAft>
            </a:pPr>
            <a:r>
              <a:rPr lang="en-US" sz="3300" spc="-150"/>
              <a:t>Tip #6 Encourage Your Student to Get Involved!</a:t>
            </a:r>
          </a:p>
        </p:txBody>
      </p:sp>
      <p:sp>
        <p:nvSpPr>
          <p:cNvPr id="5" name="Rectangle 4"/>
          <p:cNvSpPr/>
          <p:nvPr/>
        </p:nvSpPr>
        <p:spPr>
          <a:xfrm>
            <a:off x="257971" y="1439956"/>
            <a:ext cx="6677551" cy="5537427"/>
          </a:xfrm>
          <a:prstGeom prst="rect">
            <a:avLst/>
          </a:prstGeom>
        </p:spPr>
        <p:txBody>
          <a:bodyPr vert="horz" lIns="91440" tIns="45720" rIns="91440" bIns="45720" rtlCol="0" anchor="ctr">
            <a:normAutofit fontScale="85000" lnSpcReduction="20000"/>
          </a:bodyPr>
          <a:lstStyle/>
          <a:p>
            <a:pPr marL="285750" indent="-228600" defTabSz="914400">
              <a:lnSpc>
                <a:spcPct val="120000"/>
              </a:lnSpc>
              <a:spcAft>
                <a:spcPts val="600"/>
              </a:spcAft>
              <a:buClr>
                <a:schemeClr val="accent1"/>
              </a:buClr>
              <a:buSzPct val="110000"/>
              <a:buFont typeface="Wingdings" panose="05000000000000000000" pitchFamily="2" charset="2"/>
              <a:buChar char="§"/>
            </a:pPr>
            <a:r>
              <a:rPr lang="en-US" sz="3200"/>
              <a:t>Clubs</a:t>
            </a:r>
          </a:p>
          <a:p>
            <a:pPr marL="285750" indent="-228600" defTabSz="914400">
              <a:lnSpc>
                <a:spcPct val="120000"/>
              </a:lnSpc>
              <a:spcAft>
                <a:spcPts val="600"/>
              </a:spcAft>
              <a:buClr>
                <a:schemeClr val="accent1"/>
              </a:buClr>
              <a:buSzPct val="110000"/>
              <a:buFont typeface="Wingdings" panose="05000000000000000000" pitchFamily="2" charset="2"/>
              <a:buChar char="§"/>
            </a:pPr>
            <a:r>
              <a:rPr lang="en-US" sz="3200"/>
              <a:t>Sports </a:t>
            </a:r>
          </a:p>
          <a:p>
            <a:pPr marL="285750" indent="-228600" defTabSz="914400">
              <a:lnSpc>
                <a:spcPct val="120000"/>
              </a:lnSpc>
              <a:spcAft>
                <a:spcPts val="600"/>
              </a:spcAft>
              <a:buClr>
                <a:schemeClr val="accent1"/>
              </a:buClr>
              <a:buSzPct val="110000"/>
              <a:buFont typeface="Wingdings" panose="05000000000000000000" pitchFamily="2" charset="2"/>
              <a:buChar char="§"/>
            </a:pPr>
            <a:r>
              <a:rPr lang="en-US" sz="3200"/>
              <a:t>Special Events at School</a:t>
            </a:r>
          </a:p>
          <a:p>
            <a:pPr marL="285750" indent="-228600" defTabSz="914400">
              <a:lnSpc>
                <a:spcPct val="120000"/>
              </a:lnSpc>
              <a:spcAft>
                <a:spcPts val="600"/>
              </a:spcAft>
              <a:buClr>
                <a:schemeClr val="accent1"/>
              </a:buClr>
              <a:buSzPct val="110000"/>
              <a:buFont typeface="Wingdings" panose="05000000000000000000" pitchFamily="2" charset="2"/>
              <a:buChar char="§"/>
            </a:pPr>
            <a:r>
              <a:rPr lang="en-US" sz="3200"/>
              <a:t>National Junior Honor Society</a:t>
            </a:r>
          </a:p>
          <a:p>
            <a:pPr marL="285750" indent="-228600" defTabSz="914400">
              <a:lnSpc>
                <a:spcPct val="120000"/>
              </a:lnSpc>
              <a:spcAft>
                <a:spcPts val="600"/>
              </a:spcAft>
              <a:buClr>
                <a:schemeClr val="accent1"/>
              </a:buClr>
              <a:buSzPct val="110000"/>
              <a:buFont typeface="Wingdings" panose="05000000000000000000" pitchFamily="2" charset="2"/>
              <a:buChar char="§"/>
            </a:pPr>
            <a:r>
              <a:rPr lang="en-US" sz="3200"/>
              <a:t>Yearbook</a:t>
            </a:r>
          </a:p>
          <a:p>
            <a:pPr marL="285750" indent="-228600" defTabSz="914400">
              <a:lnSpc>
                <a:spcPct val="120000"/>
              </a:lnSpc>
              <a:spcAft>
                <a:spcPts val="600"/>
              </a:spcAft>
              <a:buClr>
                <a:schemeClr val="accent1"/>
              </a:buClr>
              <a:buSzPct val="110000"/>
              <a:buFont typeface="Wingdings" panose="05000000000000000000" pitchFamily="2" charset="2"/>
              <a:buChar char="§"/>
            </a:pPr>
            <a:r>
              <a:rPr lang="en-US" sz="3200"/>
              <a:t>Spanish</a:t>
            </a:r>
          </a:p>
          <a:p>
            <a:pPr marL="285750" indent="-228600" defTabSz="914400">
              <a:lnSpc>
                <a:spcPct val="120000"/>
              </a:lnSpc>
              <a:spcAft>
                <a:spcPts val="600"/>
              </a:spcAft>
              <a:buClr>
                <a:schemeClr val="accent1"/>
              </a:buClr>
              <a:buSzPct val="110000"/>
              <a:buFont typeface="Wingdings" panose="05000000000000000000" pitchFamily="2" charset="2"/>
              <a:buChar char="§"/>
            </a:pPr>
            <a:r>
              <a:rPr lang="en-US" sz="3200"/>
              <a:t>Agriculture</a:t>
            </a:r>
          </a:p>
          <a:p>
            <a:pPr marL="285750" indent="-228600" defTabSz="914400">
              <a:lnSpc>
                <a:spcPct val="120000"/>
              </a:lnSpc>
              <a:spcAft>
                <a:spcPts val="600"/>
              </a:spcAft>
              <a:buClr>
                <a:schemeClr val="accent1"/>
              </a:buClr>
              <a:buSzPct val="110000"/>
              <a:buFont typeface="Wingdings" panose="05000000000000000000" pitchFamily="2" charset="2"/>
              <a:buChar char="§"/>
            </a:pPr>
            <a:r>
              <a:rPr lang="en-US" sz="3200"/>
              <a:t>Business</a:t>
            </a:r>
          </a:p>
          <a:p>
            <a:pPr marL="285750" indent="-228600" defTabSz="914400">
              <a:lnSpc>
                <a:spcPct val="120000"/>
              </a:lnSpc>
              <a:spcAft>
                <a:spcPts val="600"/>
              </a:spcAft>
              <a:buClr>
                <a:schemeClr val="accent1"/>
              </a:buClr>
              <a:buSzPct val="110000"/>
              <a:buFont typeface="Wingdings" panose="05000000000000000000" pitchFamily="2" charset="2"/>
              <a:buChar char="§"/>
            </a:pPr>
            <a:r>
              <a:rPr lang="en-US" sz="3200"/>
              <a:t>Avid</a:t>
            </a:r>
          </a:p>
          <a:p>
            <a:pPr marL="285750" indent="-228600" defTabSz="914400">
              <a:lnSpc>
                <a:spcPct val="120000"/>
              </a:lnSpc>
              <a:spcAft>
                <a:spcPts val="600"/>
              </a:spcAft>
              <a:buClr>
                <a:schemeClr val="accent1"/>
              </a:buClr>
              <a:buSzPct val="110000"/>
              <a:buFont typeface="Wingdings" panose="05000000000000000000" pitchFamily="2" charset="2"/>
              <a:buChar char="§"/>
            </a:pPr>
            <a:r>
              <a:rPr lang="en-US" sz="3200"/>
              <a:t>Cambridge</a:t>
            </a:r>
          </a:p>
          <a:p>
            <a:pPr marL="285750" indent="-228600" defTabSz="914400">
              <a:lnSpc>
                <a:spcPct val="120000"/>
              </a:lnSpc>
              <a:spcAft>
                <a:spcPts val="600"/>
              </a:spcAft>
              <a:buClr>
                <a:schemeClr val="accent1"/>
              </a:buClr>
              <a:buSzPct val="110000"/>
              <a:buFont typeface="Wingdings" panose="05000000000000000000" pitchFamily="2" charset="2"/>
              <a:buChar char="§"/>
            </a:pPr>
            <a:r>
              <a:rPr lang="en-US" sz="3200"/>
              <a:t>Student Government</a:t>
            </a:r>
          </a:p>
          <a:p>
            <a:pPr marL="285750" indent="-228600" defTabSz="914400">
              <a:lnSpc>
                <a:spcPct val="120000"/>
              </a:lnSpc>
              <a:spcAft>
                <a:spcPts val="600"/>
              </a:spcAft>
              <a:buClr>
                <a:schemeClr val="accent1"/>
              </a:buClr>
              <a:buSzPct val="110000"/>
              <a:buFont typeface="Wingdings" panose="05000000000000000000" pitchFamily="2" charset="2"/>
              <a:buChar char="§"/>
            </a:pPr>
            <a:endParaRPr lang="en-US" sz="1600"/>
          </a:p>
        </p:txBody>
      </p:sp>
      <p:pic>
        <p:nvPicPr>
          <p:cNvPr id="4" name="Picture 3" descr="A group of people holding balloons&#10;&#10;Description automatically generated with medium confidence">
            <a:extLst>
              <a:ext uri="{FF2B5EF4-FFF2-40B4-BE49-F238E27FC236}">
                <a16:creationId xmlns:a16="http://schemas.microsoft.com/office/drawing/2014/main" id="{AF7EE4BB-3CE4-50E2-DA5E-E54DD688998D}"/>
              </a:ext>
            </a:extLst>
          </p:cNvPr>
          <p:cNvPicPr>
            <a:picLocks noChangeAspect="1"/>
          </p:cNvPicPr>
          <p:nvPr/>
        </p:nvPicPr>
        <p:blipFill>
          <a:blip r:embed="rId2"/>
          <a:stretch>
            <a:fillRect/>
          </a:stretch>
        </p:blipFill>
        <p:spPr>
          <a:xfrm>
            <a:off x="6503733" y="171184"/>
            <a:ext cx="2439041" cy="2259112"/>
          </a:xfrm>
          <a:prstGeom prst="rect">
            <a:avLst/>
          </a:prstGeom>
        </p:spPr>
      </p:pic>
      <p:pic>
        <p:nvPicPr>
          <p:cNvPr id="32" name="Picture 31" descr="A group of people playing volleyball&#10;&#10;Description automatically generated with medium confidence">
            <a:extLst>
              <a:ext uri="{FF2B5EF4-FFF2-40B4-BE49-F238E27FC236}">
                <a16:creationId xmlns:a16="http://schemas.microsoft.com/office/drawing/2014/main" id="{C23ED233-06CC-C797-847C-8DC5D19FDB19}"/>
              </a:ext>
            </a:extLst>
          </p:cNvPr>
          <p:cNvPicPr>
            <a:picLocks noChangeAspect="1"/>
          </p:cNvPicPr>
          <p:nvPr/>
        </p:nvPicPr>
        <p:blipFill>
          <a:blip r:embed="rId3"/>
          <a:stretch>
            <a:fillRect/>
          </a:stretch>
        </p:blipFill>
        <p:spPr>
          <a:xfrm>
            <a:off x="6335438" y="2128991"/>
            <a:ext cx="3597824" cy="1967001"/>
          </a:xfrm>
          <a:prstGeom prst="rect">
            <a:avLst/>
          </a:prstGeom>
        </p:spPr>
      </p:pic>
      <p:pic>
        <p:nvPicPr>
          <p:cNvPr id="39" name="Picture 38" descr="A group of women playing basketball&#10;&#10;Description automatically generated with medium confidence">
            <a:extLst>
              <a:ext uri="{FF2B5EF4-FFF2-40B4-BE49-F238E27FC236}">
                <a16:creationId xmlns:a16="http://schemas.microsoft.com/office/drawing/2014/main" id="{937FC418-2EF6-246C-A173-96013400C914}"/>
              </a:ext>
            </a:extLst>
          </p:cNvPr>
          <p:cNvPicPr>
            <a:picLocks noChangeAspect="1"/>
          </p:cNvPicPr>
          <p:nvPr/>
        </p:nvPicPr>
        <p:blipFill>
          <a:blip r:embed="rId4"/>
          <a:stretch>
            <a:fillRect/>
          </a:stretch>
        </p:blipFill>
        <p:spPr>
          <a:xfrm>
            <a:off x="4873868" y="3979760"/>
            <a:ext cx="2714496" cy="1618257"/>
          </a:xfrm>
          <a:prstGeom prst="rect">
            <a:avLst/>
          </a:prstGeom>
        </p:spPr>
      </p:pic>
      <p:pic>
        <p:nvPicPr>
          <p:cNvPr id="64" name="Picture 63" descr="A group of people running on a track&#10;&#10;Description automatically generated with medium confidence">
            <a:extLst>
              <a:ext uri="{FF2B5EF4-FFF2-40B4-BE49-F238E27FC236}">
                <a16:creationId xmlns:a16="http://schemas.microsoft.com/office/drawing/2014/main" id="{60838DCB-DBA2-6E07-B0CA-ADD540E97A15}"/>
              </a:ext>
            </a:extLst>
          </p:cNvPr>
          <p:cNvPicPr>
            <a:picLocks noChangeAspect="1"/>
          </p:cNvPicPr>
          <p:nvPr/>
        </p:nvPicPr>
        <p:blipFill>
          <a:blip r:embed="rId5"/>
          <a:stretch>
            <a:fillRect/>
          </a:stretch>
        </p:blipFill>
        <p:spPr>
          <a:xfrm>
            <a:off x="8543837" y="3903094"/>
            <a:ext cx="3183025" cy="1763865"/>
          </a:xfrm>
          <a:prstGeom prst="rect">
            <a:avLst/>
          </a:prstGeom>
        </p:spPr>
      </p:pic>
      <p:pic>
        <p:nvPicPr>
          <p:cNvPr id="67" name="Picture 66" descr="A group of women posing for a photo&#10;&#10;Description automatically generated with medium confidence">
            <a:extLst>
              <a:ext uri="{FF2B5EF4-FFF2-40B4-BE49-F238E27FC236}">
                <a16:creationId xmlns:a16="http://schemas.microsoft.com/office/drawing/2014/main" id="{0343C4D1-4ADD-C662-8BF4-CEA179CDD9AB}"/>
              </a:ext>
            </a:extLst>
          </p:cNvPr>
          <p:cNvPicPr>
            <a:picLocks noChangeAspect="1"/>
          </p:cNvPicPr>
          <p:nvPr/>
        </p:nvPicPr>
        <p:blipFill>
          <a:blip r:embed="rId6"/>
          <a:stretch>
            <a:fillRect/>
          </a:stretch>
        </p:blipFill>
        <p:spPr>
          <a:xfrm>
            <a:off x="9343825" y="598775"/>
            <a:ext cx="2206493" cy="1760018"/>
          </a:xfrm>
          <a:prstGeom prst="rect">
            <a:avLst/>
          </a:prstGeom>
        </p:spPr>
      </p:pic>
      <p:pic>
        <p:nvPicPr>
          <p:cNvPr id="69" name="Picture 68" descr="A picture containing person, ground, building, outdoor&#10;&#10;Description automatically generated">
            <a:extLst>
              <a:ext uri="{FF2B5EF4-FFF2-40B4-BE49-F238E27FC236}">
                <a16:creationId xmlns:a16="http://schemas.microsoft.com/office/drawing/2014/main" id="{AA155CB2-686E-D44C-8320-BB2A8960E108}"/>
              </a:ext>
            </a:extLst>
          </p:cNvPr>
          <p:cNvPicPr>
            <a:picLocks noChangeAspect="1"/>
          </p:cNvPicPr>
          <p:nvPr/>
        </p:nvPicPr>
        <p:blipFill>
          <a:blip r:embed="rId7"/>
          <a:stretch>
            <a:fillRect/>
          </a:stretch>
        </p:blipFill>
        <p:spPr>
          <a:xfrm>
            <a:off x="6846737" y="4934131"/>
            <a:ext cx="2862780" cy="1821461"/>
          </a:xfrm>
          <a:prstGeom prst="rect">
            <a:avLst/>
          </a:prstGeom>
        </p:spPr>
      </p:pic>
    </p:spTree>
    <p:extLst>
      <p:ext uri="{BB962C8B-B14F-4D97-AF65-F5344CB8AC3E}">
        <p14:creationId xmlns:p14="http://schemas.microsoft.com/office/powerpoint/2010/main" val="15660710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0" name="Group 69">
            <a:extLst>
              <a:ext uri="{FF2B5EF4-FFF2-40B4-BE49-F238E27FC236}">
                <a16:creationId xmlns:a16="http://schemas.microsoft.com/office/drawing/2014/main" id="{5B5504F5-A44D-4727-B62D-D306EE4C0C9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71" name="Freeform 5">
              <a:extLst>
                <a:ext uri="{FF2B5EF4-FFF2-40B4-BE49-F238E27FC236}">
                  <a16:creationId xmlns:a16="http://schemas.microsoft.com/office/drawing/2014/main" id="{42E83A18-C907-44D5-83DF-CFB1812545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2" name="Freeform 6">
              <a:extLst>
                <a:ext uri="{FF2B5EF4-FFF2-40B4-BE49-F238E27FC236}">
                  <a16:creationId xmlns:a16="http://schemas.microsoft.com/office/drawing/2014/main" id="{E845C857-E334-431F-9264-4BEF01228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3" name="Freeform 7">
              <a:extLst>
                <a:ext uri="{FF2B5EF4-FFF2-40B4-BE49-F238E27FC236}">
                  <a16:creationId xmlns:a16="http://schemas.microsoft.com/office/drawing/2014/main" id="{426C9BD9-ECC0-4C60-87C1-D07F8F075A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4" name="Freeform 8">
              <a:extLst>
                <a:ext uri="{FF2B5EF4-FFF2-40B4-BE49-F238E27FC236}">
                  <a16:creationId xmlns:a16="http://schemas.microsoft.com/office/drawing/2014/main" id="{7FBDFA8E-61C4-4F76-819E-308A16DEE2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5" name="Freeform 9">
              <a:extLst>
                <a:ext uri="{FF2B5EF4-FFF2-40B4-BE49-F238E27FC236}">
                  <a16:creationId xmlns:a16="http://schemas.microsoft.com/office/drawing/2014/main" id="{761F1C21-70B1-4D4E-831C-75DB8E7EA9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6" name="Freeform 10">
              <a:extLst>
                <a:ext uri="{FF2B5EF4-FFF2-40B4-BE49-F238E27FC236}">
                  <a16:creationId xmlns:a16="http://schemas.microsoft.com/office/drawing/2014/main" id="{FD6B914E-6122-42BE-91C5-72FA400D02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7" name="Freeform 11">
              <a:extLst>
                <a:ext uri="{FF2B5EF4-FFF2-40B4-BE49-F238E27FC236}">
                  <a16:creationId xmlns:a16="http://schemas.microsoft.com/office/drawing/2014/main" id="{25950DE0-F9E4-4487-93B8-F6FDB00B2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12">
              <a:extLst>
                <a:ext uri="{FF2B5EF4-FFF2-40B4-BE49-F238E27FC236}">
                  <a16:creationId xmlns:a16="http://schemas.microsoft.com/office/drawing/2014/main" id="{319D2307-45E1-4592-8192-9C9102D4E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13">
              <a:extLst>
                <a:ext uri="{FF2B5EF4-FFF2-40B4-BE49-F238E27FC236}">
                  <a16:creationId xmlns:a16="http://schemas.microsoft.com/office/drawing/2014/main" id="{1A93A333-9537-4DEC-A527-7733E10968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14">
              <a:extLst>
                <a:ext uri="{FF2B5EF4-FFF2-40B4-BE49-F238E27FC236}">
                  <a16:creationId xmlns:a16="http://schemas.microsoft.com/office/drawing/2014/main" id="{76DEF779-F072-40FD-A3BF-84E3B8C6D1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15">
              <a:extLst>
                <a:ext uri="{FF2B5EF4-FFF2-40B4-BE49-F238E27FC236}">
                  <a16:creationId xmlns:a16="http://schemas.microsoft.com/office/drawing/2014/main" id="{6861570E-EBF4-48B8-AB90-2A40B52287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6">
              <a:extLst>
                <a:ext uri="{FF2B5EF4-FFF2-40B4-BE49-F238E27FC236}">
                  <a16:creationId xmlns:a16="http://schemas.microsoft.com/office/drawing/2014/main" id="{68EF8EC2-E3C0-4C22-B1B8-6E30AC2445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7">
              <a:extLst>
                <a:ext uri="{FF2B5EF4-FFF2-40B4-BE49-F238E27FC236}">
                  <a16:creationId xmlns:a16="http://schemas.microsoft.com/office/drawing/2014/main" id="{AC3BE00B-705F-42C6-94CE-E89B1FA4E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8">
              <a:extLst>
                <a:ext uri="{FF2B5EF4-FFF2-40B4-BE49-F238E27FC236}">
                  <a16:creationId xmlns:a16="http://schemas.microsoft.com/office/drawing/2014/main" id="{F23249F0-6642-4CDD-B89B-7EC0C254A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9">
              <a:extLst>
                <a:ext uri="{FF2B5EF4-FFF2-40B4-BE49-F238E27FC236}">
                  <a16:creationId xmlns:a16="http://schemas.microsoft.com/office/drawing/2014/main" id="{9E5173CD-2C19-40D0-B444-CF38FF2207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20">
              <a:extLst>
                <a:ext uri="{FF2B5EF4-FFF2-40B4-BE49-F238E27FC236}">
                  <a16:creationId xmlns:a16="http://schemas.microsoft.com/office/drawing/2014/main" id="{C46A9203-B0FB-426A-9F90-6953A96AEF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7" name="Freeform 21">
              <a:extLst>
                <a:ext uri="{FF2B5EF4-FFF2-40B4-BE49-F238E27FC236}">
                  <a16:creationId xmlns:a16="http://schemas.microsoft.com/office/drawing/2014/main" id="{F0B66C88-C270-4AE6-B12C-71CFC5F1ED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88" name="Freeform 22">
              <a:extLst>
                <a:ext uri="{FF2B5EF4-FFF2-40B4-BE49-F238E27FC236}">
                  <a16:creationId xmlns:a16="http://schemas.microsoft.com/office/drawing/2014/main" id="{9113790B-9AB2-45C0-85DD-4E73038947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23">
              <a:extLst>
                <a:ext uri="{FF2B5EF4-FFF2-40B4-BE49-F238E27FC236}">
                  <a16:creationId xmlns:a16="http://schemas.microsoft.com/office/drawing/2014/main" id="{36488705-890C-4BDD-AC3C-9807F6A6E5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4">
              <a:extLst>
                <a:ext uri="{FF2B5EF4-FFF2-40B4-BE49-F238E27FC236}">
                  <a16:creationId xmlns:a16="http://schemas.microsoft.com/office/drawing/2014/main" id="{CCF65277-1D63-4A4A-957E-9F12111D91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5">
              <a:extLst>
                <a:ext uri="{FF2B5EF4-FFF2-40B4-BE49-F238E27FC236}">
                  <a16:creationId xmlns:a16="http://schemas.microsoft.com/office/drawing/2014/main" id="{AD6DFDD0-50F6-498B-A4E6-DC6D9A7952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3" name="Group 92">
            <a:extLst>
              <a:ext uri="{FF2B5EF4-FFF2-40B4-BE49-F238E27FC236}">
                <a16:creationId xmlns:a16="http://schemas.microsoft.com/office/drawing/2014/main" id="{02A5D777-C3C4-4D83-B4A3-0C83DBE1CB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94" name="Rectangle 93">
              <a:extLst>
                <a:ext uri="{FF2B5EF4-FFF2-40B4-BE49-F238E27FC236}">
                  <a16:creationId xmlns:a16="http://schemas.microsoft.com/office/drawing/2014/main" id="{580A9110-3349-42C1-8186-CB70C1FD44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5" name="Isosceles Triangle 22">
              <a:extLst>
                <a:ext uri="{FF2B5EF4-FFF2-40B4-BE49-F238E27FC236}">
                  <a16:creationId xmlns:a16="http://schemas.microsoft.com/office/drawing/2014/main" id="{4F5EDCDF-C218-4482-A13E-8CFB87D0D0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6" name="Rectangle 95">
              <a:extLst>
                <a:ext uri="{FF2B5EF4-FFF2-40B4-BE49-F238E27FC236}">
                  <a16:creationId xmlns:a16="http://schemas.microsoft.com/office/drawing/2014/main" id="{3EB8EB4B-9F73-4DB2-B849-B88E0435D8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a:extLst>
              <a:ext uri="{FF2B5EF4-FFF2-40B4-BE49-F238E27FC236}">
                <a16:creationId xmlns:a16="http://schemas.microsoft.com/office/drawing/2014/main" id="{604C990E-0133-4742-9D16-911A829FFDD6}"/>
              </a:ext>
            </a:extLst>
          </p:cNvPr>
          <p:cNvSpPr>
            <a:spLocks noGrp="1"/>
          </p:cNvSpPr>
          <p:nvPr>
            <p:ph type="title"/>
          </p:nvPr>
        </p:nvSpPr>
        <p:spPr>
          <a:xfrm>
            <a:off x="888631" y="2349925"/>
            <a:ext cx="3498979" cy="2456442"/>
          </a:xfrm>
        </p:spPr>
        <p:txBody>
          <a:bodyPr vert="horz" lIns="228600" tIns="228600" rIns="228600" bIns="228600" rtlCol="0" anchor="ctr">
            <a:normAutofit/>
          </a:bodyPr>
          <a:lstStyle/>
          <a:p>
            <a:r>
              <a:rPr lang="en-US" sz="3700" b="0" i="0" kern="1200" cap="none" spc="-150">
                <a:solidFill>
                  <a:srgbClr val="FFFEFF"/>
                </a:solidFill>
                <a:effectLst/>
                <a:latin typeface="+mj-lt"/>
                <a:ea typeface="+mj-ea"/>
                <a:cs typeface="+mj-cs"/>
              </a:rPr>
              <a:t>Tip #7 Know Your School Support Systems</a:t>
            </a:r>
            <a:br>
              <a:rPr lang="en-US" sz="3700" b="0" i="0" kern="1200" cap="none" spc="-150">
                <a:solidFill>
                  <a:srgbClr val="FFFEFF"/>
                </a:solidFill>
                <a:effectLst/>
                <a:latin typeface="+mj-lt"/>
                <a:ea typeface="+mj-ea"/>
                <a:cs typeface="+mj-cs"/>
              </a:rPr>
            </a:br>
            <a:endParaRPr lang="en-US" sz="3700" b="0" i="0" kern="1200" cap="none" spc="-150">
              <a:solidFill>
                <a:srgbClr val="FFFEFF"/>
              </a:solidFill>
              <a:effectLst/>
              <a:latin typeface="+mj-lt"/>
              <a:ea typeface="+mj-ea"/>
              <a:cs typeface="+mj-cs"/>
            </a:endParaRPr>
          </a:p>
        </p:txBody>
      </p:sp>
      <p:graphicFrame>
        <p:nvGraphicFramePr>
          <p:cNvPr id="6" name="Content Placeholder 2">
            <a:extLst>
              <a:ext uri="{FF2B5EF4-FFF2-40B4-BE49-F238E27FC236}">
                <a16:creationId xmlns:a16="http://schemas.microsoft.com/office/drawing/2014/main" id="{55218D84-3C3A-3B12-D9E4-87323E691CAA}"/>
              </a:ext>
            </a:extLst>
          </p:cNvPr>
          <p:cNvGraphicFramePr>
            <a:graphicFrameLocks noGrp="1"/>
          </p:cNvGraphicFramePr>
          <p:nvPr>
            <p:ph idx="1"/>
            <p:extLst>
              <p:ext uri="{D42A27DB-BD31-4B8C-83A1-F6EECF244321}">
                <p14:modId xmlns:p14="http://schemas.microsoft.com/office/powerpoint/2010/main" val="1860081236"/>
              </p:ext>
            </p:extLst>
          </p:nvPr>
        </p:nvGraphicFramePr>
        <p:xfrm>
          <a:off x="5574890" y="803186"/>
          <a:ext cx="5821767" cy="52878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EC34DA3A-45B6-5D1A-F88E-109B7F7268FE}"/>
              </a:ext>
            </a:extLst>
          </p:cNvPr>
          <p:cNvSpPr txBox="1"/>
          <p:nvPr/>
        </p:nvSpPr>
        <p:spPr>
          <a:xfrm>
            <a:off x="5830730" y="1054933"/>
            <a:ext cx="2611753" cy="1107996"/>
          </a:xfrm>
          <a:prstGeom prst="rect">
            <a:avLst/>
          </a:prstGeom>
          <a:noFill/>
        </p:spPr>
        <p:txBody>
          <a:bodyPr wrap="square" rtlCol="0">
            <a:spAutoFit/>
          </a:bodyPr>
          <a:lstStyle/>
          <a:p>
            <a:pPr lvl="0"/>
            <a:r>
              <a:rPr lang="en-US" sz="3300"/>
              <a:t>Parent Pirate Crew</a:t>
            </a:r>
          </a:p>
        </p:txBody>
      </p:sp>
    </p:spTree>
    <p:extLst>
      <p:ext uri="{BB962C8B-B14F-4D97-AF65-F5344CB8AC3E}">
        <p14:creationId xmlns:p14="http://schemas.microsoft.com/office/powerpoint/2010/main" val="3191462840"/>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8" name="Group 95">
            <a:extLst>
              <a:ext uri="{FF2B5EF4-FFF2-40B4-BE49-F238E27FC236}">
                <a16:creationId xmlns:a16="http://schemas.microsoft.com/office/drawing/2014/main" id="{E8DD8E1A-9945-4DBA-BC40-7A028BF32D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97" name="Freeform 5">
              <a:extLst>
                <a:ext uri="{FF2B5EF4-FFF2-40B4-BE49-F238E27FC236}">
                  <a16:creationId xmlns:a16="http://schemas.microsoft.com/office/drawing/2014/main" id="{FE1C52F1-9DDF-4839-9B8F-25F7F8D42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6">
              <a:extLst>
                <a:ext uri="{FF2B5EF4-FFF2-40B4-BE49-F238E27FC236}">
                  <a16:creationId xmlns:a16="http://schemas.microsoft.com/office/drawing/2014/main" id="{DB25E450-AEBE-4B5B-9CD7-7DDA5128D0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7">
              <a:extLst>
                <a:ext uri="{FF2B5EF4-FFF2-40B4-BE49-F238E27FC236}">
                  <a16:creationId xmlns:a16="http://schemas.microsoft.com/office/drawing/2014/main" id="{D57AF4B2-B19E-4839-9D9C-06AD5370C3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8">
              <a:extLst>
                <a:ext uri="{FF2B5EF4-FFF2-40B4-BE49-F238E27FC236}">
                  <a16:creationId xmlns:a16="http://schemas.microsoft.com/office/drawing/2014/main" id="{2949CEBF-F4A7-44B2-8A3B-22558718F7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1" name="Freeform 9">
              <a:extLst>
                <a:ext uri="{FF2B5EF4-FFF2-40B4-BE49-F238E27FC236}">
                  <a16:creationId xmlns:a16="http://schemas.microsoft.com/office/drawing/2014/main" id="{28EAA589-93ED-485D-96BB-B9B21EC96B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2" name="Freeform 10">
              <a:extLst>
                <a:ext uri="{FF2B5EF4-FFF2-40B4-BE49-F238E27FC236}">
                  <a16:creationId xmlns:a16="http://schemas.microsoft.com/office/drawing/2014/main" id="{4BB4F238-A1F2-45F6-9074-18C4A9F921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3" name="Freeform 11">
              <a:extLst>
                <a:ext uri="{FF2B5EF4-FFF2-40B4-BE49-F238E27FC236}">
                  <a16:creationId xmlns:a16="http://schemas.microsoft.com/office/drawing/2014/main" id="{1C658EE5-B46E-48ED-822D-1C3F08ECAD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2">
              <a:extLst>
                <a:ext uri="{FF2B5EF4-FFF2-40B4-BE49-F238E27FC236}">
                  <a16:creationId xmlns:a16="http://schemas.microsoft.com/office/drawing/2014/main" id="{82AA74BE-73A4-4ADC-B86C-833704C0C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13">
              <a:extLst>
                <a:ext uri="{FF2B5EF4-FFF2-40B4-BE49-F238E27FC236}">
                  <a16:creationId xmlns:a16="http://schemas.microsoft.com/office/drawing/2014/main" id="{2018BD4B-A593-4075-9FDB-4739C6D53D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14">
              <a:extLst>
                <a:ext uri="{FF2B5EF4-FFF2-40B4-BE49-F238E27FC236}">
                  <a16:creationId xmlns:a16="http://schemas.microsoft.com/office/drawing/2014/main" id="{0D16E44B-CE60-491F-B907-D02B0B1EE0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15">
              <a:extLst>
                <a:ext uri="{FF2B5EF4-FFF2-40B4-BE49-F238E27FC236}">
                  <a16:creationId xmlns:a16="http://schemas.microsoft.com/office/drawing/2014/main" id="{2DFA7256-7E90-44B6-8E90-2111C1A1F6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8" name="Freeform 16">
              <a:extLst>
                <a:ext uri="{FF2B5EF4-FFF2-40B4-BE49-F238E27FC236}">
                  <a16:creationId xmlns:a16="http://schemas.microsoft.com/office/drawing/2014/main" id="{CE31CD09-2348-4B3A-9C97-CEECA4ABC0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9" name="Freeform 17">
              <a:extLst>
                <a:ext uri="{FF2B5EF4-FFF2-40B4-BE49-F238E27FC236}">
                  <a16:creationId xmlns:a16="http://schemas.microsoft.com/office/drawing/2014/main" id="{4E5422EF-93F2-41A9-B30F-9EFE9241DE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0" name="Freeform 18">
              <a:extLst>
                <a:ext uri="{FF2B5EF4-FFF2-40B4-BE49-F238E27FC236}">
                  <a16:creationId xmlns:a16="http://schemas.microsoft.com/office/drawing/2014/main" id="{7920E29F-BB48-485F-95FF-5C372339C4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1" name="Freeform 19">
              <a:extLst>
                <a:ext uri="{FF2B5EF4-FFF2-40B4-BE49-F238E27FC236}">
                  <a16:creationId xmlns:a16="http://schemas.microsoft.com/office/drawing/2014/main" id="{ACFDB0E0-ECEB-4EEB-925D-4BE22979C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2" name="Freeform 20">
              <a:extLst>
                <a:ext uri="{FF2B5EF4-FFF2-40B4-BE49-F238E27FC236}">
                  <a16:creationId xmlns:a16="http://schemas.microsoft.com/office/drawing/2014/main" id="{30CE2542-FFC2-4E6A-9F84-265FE415D9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13" name="Freeform 21">
              <a:extLst>
                <a:ext uri="{FF2B5EF4-FFF2-40B4-BE49-F238E27FC236}">
                  <a16:creationId xmlns:a16="http://schemas.microsoft.com/office/drawing/2014/main" id="{2864C497-B900-4D3E-895C-A2A823A3C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114" name="Freeform 22">
              <a:extLst>
                <a:ext uri="{FF2B5EF4-FFF2-40B4-BE49-F238E27FC236}">
                  <a16:creationId xmlns:a16="http://schemas.microsoft.com/office/drawing/2014/main" id="{26441ED2-272A-4395-9966-F5B1C8D3F5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5" name="Freeform 23">
              <a:extLst>
                <a:ext uri="{FF2B5EF4-FFF2-40B4-BE49-F238E27FC236}">
                  <a16:creationId xmlns:a16="http://schemas.microsoft.com/office/drawing/2014/main" id="{701CA35D-3DE0-4BE9-96A9-31A6F24DB8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6" name="Freeform 24">
              <a:extLst>
                <a:ext uri="{FF2B5EF4-FFF2-40B4-BE49-F238E27FC236}">
                  <a16:creationId xmlns:a16="http://schemas.microsoft.com/office/drawing/2014/main" id="{C9367E8C-A75F-4D57-8B79-1B3EEDFD8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7" name="Freeform 25">
              <a:extLst>
                <a:ext uri="{FF2B5EF4-FFF2-40B4-BE49-F238E27FC236}">
                  <a16:creationId xmlns:a16="http://schemas.microsoft.com/office/drawing/2014/main" id="{0846F98D-8409-4D6C-B830-625CC19EBC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179" name="Group 118">
            <a:extLst>
              <a:ext uri="{FF2B5EF4-FFF2-40B4-BE49-F238E27FC236}">
                <a16:creationId xmlns:a16="http://schemas.microsoft.com/office/drawing/2014/main" id="{F35369DB-627C-41BD-9041-6426E8BF66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120" name="Rectangle 119">
              <a:extLst>
                <a:ext uri="{FF2B5EF4-FFF2-40B4-BE49-F238E27FC236}">
                  <a16:creationId xmlns:a16="http://schemas.microsoft.com/office/drawing/2014/main" id="{9BA15987-DDC0-4CAB-AF5B-7D11E25D20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1" name="Isosceles Triangle 22">
              <a:extLst>
                <a:ext uri="{FF2B5EF4-FFF2-40B4-BE49-F238E27FC236}">
                  <a16:creationId xmlns:a16="http://schemas.microsoft.com/office/drawing/2014/main" id="{9B6DF8F2-BD4C-48F5-8CDC-95B311500F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2" name="Rectangle 121">
              <a:extLst>
                <a:ext uri="{FF2B5EF4-FFF2-40B4-BE49-F238E27FC236}">
                  <a16:creationId xmlns:a16="http://schemas.microsoft.com/office/drawing/2014/main" id="{8E989FB2-D6DE-43D1-84D5-1C80F99012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180" name="Rectangle 123">
            <a:extLst>
              <a:ext uri="{FF2B5EF4-FFF2-40B4-BE49-F238E27FC236}">
                <a16:creationId xmlns:a16="http://schemas.microsoft.com/office/drawing/2014/main" id="{828D1E49-2A21-4A83-A0E0-FB1597B4B2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1" name="Group 125">
            <a:extLst>
              <a:ext uri="{FF2B5EF4-FFF2-40B4-BE49-F238E27FC236}">
                <a16:creationId xmlns:a16="http://schemas.microsoft.com/office/drawing/2014/main" id="{088B852E-5494-418B-A833-75CF016A9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27" name="Freeform 5">
              <a:extLst>
                <a:ext uri="{FF2B5EF4-FFF2-40B4-BE49-F238E27FC236}">
                  <a16:creationId xmlns:a16="http://schemas.microsoft.com/office/drawing/2014/main" id="{DF31E3C1-1A46-4329-9F80-B576692FEE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8" name="Freeform 6">
              <a:extLst>
                <a:ext uri="{FF2B5EF4-FFF2-40B4-BE49-F238E27FC236}">
                  <a16:creationId xmlns:a16="http://schemas.microsoft.com/office/drawing/2014/main" id="{294B4592-99CA-47B1-816F-CE2D44F65B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9" name="Freeform 7">
              <a:extLst>
                <a:ext uri="{FF2B5EF4-FFF2-40B4-BE49-F238E27FC236}">
                  <a16:creationId xmlns:a16="http://schemas.microsoft.com/office/drawing/2014/main" id="{BF690E4C-72F8-4AC5-AF99-562763CC67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0" name="Freeform 8">
              <a:extLst>
                <a:ext uri="{FF2B5EF4-FFF2-40B4-BE49-F238E27FC236}">
                  <a16:creationId xmlns:a16="http://schemas.microsoft.com/office/drawing/2014/main" id="{F834CDD4-CAB8-4ACC-9AAC-5399C743DE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1" name="Freeform 9">
              <a:extLst>
                <a:ext uri="{FF2B5EF4-FFF2-40B4-BE49-F238E27FC236}">
                  <a16:creationId xmlns:a16="http://schemas.microsoft.com/office/drawing/2014/main" id="{1AEB045A-6821-475B-A28E-047437ABEF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2" name="Freeform 10">
              <a:extLst>
                <a:ext uri="{FF2B5EF4-FFF2-40B4-BE49-F238E27FC236}">
                  <a16:creationId xmlns:a16="http://schemas.microsoft.com/office/drawing/2014/main" id="{D9B790C0-3D34-4626-BAFB-6EB473F40C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 name="Freeform 11">
              <a:extLst>
                <a:ext uri="{FF2B5EF4-FFF2-40B4-BE49-F238E27FC236}">
                  <a16:creationId xmlns:a16="http://schemas.microsoft.com/office/drawing/2014/main" id="{EDA4D87F-91A4-4628-9A6E-F01820A7EE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4" name="Freeform 12">
              <a:extLst>
                <a:ext uri="{FF2B5EF4-FFF2-40B4-BE49-F238E27FC236}">
                  <a16:creationId xmlns:a16="http://schemas.microsoft.com/office/drawing/2014/main" id="{045DAB88-124C-459C-A889-DAE9C9BE285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5" name="Freeform 13">
              <a:extLst>
                <a:ext uri="{FF2B5EF4-FFF2-40B4-BE49-F238E27FC236}">
                  <a16:creationId xmlns:a16="http://schemas.microsoft.com/office/drawing/2014/main" id="{85D44010-1DAA-4CAC-B83F-7E3E8C455D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6" name="Freeform 14">
              <a:extLst>
                <a:ext uri="{FF2B5EF4-FFF2-40B4-BE49-F238E27FC236}">
                  <a16:creationId xmlns:a16="http://schemas.microsoft.com/office/drawing/2014/main" id="{E8C01D66-5C93-4A2E-AA74-DE97574EA4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7" name="Freeform 15">
              <a:extLst>
                <a:ext uri="{FF2B5EF4-FFF2-40B4-BE49-F238E27FC236}">
                  <a16:creationId xmlns:a16="http://schemas.microsoft.com/office/drawing/2014/main" id="{E2E1A6E1-6C4A-47D3-81E2-9F8624F1BB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8" name="Freeform 16">
              <a:extLst>
                <a:ext uri="{FF2B5EF4-FFF2-40B4-BE49-F238E27FC236}">
                  <a16:creationId xmlns:a16="http://schemas.microsoft.com/office/drawing/2014/main" id="{3E849CB5-4526-49DC-B77B-A20FDB7FFD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9" name="Freeform 17">
              <a:extLst>
                <a:ext uri="{FF2B5EF4-FFF2-40B4-BE49-F238E27FC236}">
                  <a16:creationId xmlns:a16="http://schemas.microsoft.com/office/drawing/2014/main" id="{5A18C8A4-FB2A-44C1-93D3-26C6DDFE0CC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 name="Freeform 18">
              <a:extLst>
                <a:ext uri="{FF2B5EF4-FFF2-40B4-BE49-F238E27FC236}">
                  <a16:creationId xmlns:a16="http://schemas.microsoft.com/office/drawing/2014/main" id="{85D014FD-8C5A-4071-B19E-4910AAB6186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 name="Freeform 19">
              <a:extLst>
                <a:ext uri="{FF2B5EF4-FFF2-40B4-BE49-F238E27FC236}">
                  <a16:creationId xmlns:a16="http://schemas.microsoft.com/office/drawing/2014/main" id="{A37D7262-3596-4026-9AD4-E94332E526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2" name="Freeform 20">
              <a:extLst>
                <a:ext uri="{FF2B5EF4-FFF2-40B4-BE49-F238E27FC236}">
                  <a16:creationId xmlns:a16="http://schemas.microsoft.com/office/drawing/2014/main" id="{187E37E0-AAC3-4B33-AF36-334ACCBD33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 name="Freeform 21">
              <a:extLst>
                <a:ext uri="{FF2B5EF4-FFF2-40B4-BE49-F238E27FC236}">
                  <a16:creationId xmlns:a16="http://schemas.microsoft.com/office/drawing/2014/main" id="{409758BB-8A0E-4BEB-BC0C-F410AD98CD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1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4" name="Freeform 22">
              <a:extLst>
                <a:ext uri="{FF2B5EF4-FFF2-40B4-BE49-F238E27FC236}">
                  <a16:creationId xmlns:a16="http://schemas.microsoft.com/office/drawing/2014/main" id="{97C4EFE2-9D25-4978-BD9A-873B492702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5" name="Freeform 23">
              <a:extLst>
                <a:ext uri="{FF2B5EF4-FFF2-40B4-BE49-F238E27FC236}">
                  <a16:creationId xmlns:a16="http://schemas.microsoft.com/office/drawing/2014/main" id="{9CCAF82A-A0E0-4B55-A97B-EFFAE79AF7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6" name="Freeform 24">
              <a:extLst>
                <a:ext uri="{FF2B5EF4-FFF2-40B4-BE49-F238E27FC236}">
                  <a16:creationId xmlns:a16="http://schemas.microsoft.com/office/drawing/2014/main" id="{4F800DD8-3954-4F73-8807-16F1CFAC1E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7" name="Freeform 25">
              <a:extLst>
                <a:ext uri="{FF2B5EF4-FFF2-40B4-BE49-F238E27FC236}">
                  <a16:creationId xmlns:a16="http://schemas.microsoft.com/office/drawing/2014/main" id="{84E1C91A-4B06-4852-918C-6380FA986B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 name="Title 1"/>
          <p:cNvSpPr txBox="1">
            <a:spLocks/>
          </p:cNvSpPr>
          <p:nvPr/>
        </p:nvSpPr>
        <p:spPr>
          <a:xfrm>
            <a:off x="904877" y="795527"/>
            <a:ext cx="10488547" cy="1190912"/>
          </a:xfrm>
          <a:prstGeom prst="rect">
            <a:avLst/>
          </a:prstGeom>
        </p:spPr>
        <p:txBody>
          <a:bodyPr vert="horz" lIns="228600" tIns="228600" rIns="228600" bIns="22860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85000"/>
              </a:lnSpc>
              <a:spcAft>
                <a:spcPts val="600"/>
              </a:spcAft>
            </a:pPr>
            <a:r>
              <a:rPr lang="en-US" sz="3700" spc="-150">
                <a:solidFill>
                  <a:schemeClr val="tx2"/>
                </a:solidFill>
              </a:rPr>
              <a:t>Tip #8 Support Your Student in Practicing These 5 Life Skills</a:t>
            </a:r>
          </a:p>
        </p:txBody>
      </p:sp>
      <p:sp>
        <p:nvSpPr>
          <p:cNvPr id="182" name="Rectangle 148">
            <a:extLst>
              <a:ext uri="{FF2B5EF4-FFF2-40B4-BE49-F238E27FC236}">
                <a16:creationId xmlns:a16="http://schemas.microsoft.com/office/drawing/2014/main" id="{E972DE0D-2E53-4159-ABD3-C60152426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030" y="2250281"/>
            <a:ext cx="4959318" cy="3678237"/>
          </a:xfrm>
          <a:prstGeom prst="rect">
            <a:avLst/>
          </a:prstGeom>
          <a:solidFill>
            <a:schemeClr val="bg1"/>
          </a:solidFill>
          <a:ln w="19050">
            <a:solidFill>
              <a:srgbClr val="A1F6EC"/>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D595EBA-6499-7295-9954-D474521C71B3}"/>
              </a:ext>
            </a:extLst>
          </p:cNvPr>
          <p:cNvPicPr>
            <a:picLocks noChangeAspect="1"/>
          </p:cNvPicPr>
          <p:nvPr/>
        </p:nvPicPr>
        <p:blipFill>
          <a:blip r:embed="rId2"/>
          <a:stretch>
            <a:fillRect/>
          </a:stretch>
        </p:blipFill>
        <p:spPr>
          <a:xfrm>
            <a:off x="1895939" y="2416047"/>
            <a:ext cx="3041500" cy="3346704"/>
          </a:xfrm>
          <a:prstGeom prst="rect">
            <a:avLst/>
          </a:prstGeom>
          <a:ln w="12700">
            <a:noFill/>
          </a:ln>
        </p:spPr>
      </p:pic>
      <p:sp>
        <p:nvSpPr>
          <p:cNvPr id="5" name="Rectangle 4"/>
          <p:cNvSpPr/>
          <p:nvPr/>
        </p:nvSpPr>
        <p:spPr>
          <a:xfrm>
            <a:off x="6206688" y="1844675"/>
            <a:ext cx="5595397" cy="4778851"/>
          </a:xfrm>
          <a:prstGeom prst="rect">
            <a:avLst/>
          </a:prstGeom>
        </p:spPr>
        <p:txBody>
          <a:bodyPr vert="horz" lIns="91440" tIns="45720" rIns="91440" bIns="45720" rtlCol="0" anchor="ctr">
            <a:normAutofit/>
          </a:bodyPr>
          <a:lstStyle/>
          <a:p>
            <a:pPr marL="285750" indent="-228600" defTabSz="914400">
              <a:lnSpc>
                <a:spcPct val="110000"/>
              </a:lnSpc>
              <a:spcAft>
                <a:spcPts val="600"/>
              </a:spcAft>
              <a:buClr>
                <a:srgbClr val="A1F6EC"/>
              </a:buClr>
              <a:buSzPct val="110000"/>
              <a:buFont typeface="Wingdings" panose="05000000000000000000" pitchFamily="2" charset="2"/>
              <a:buChar char="§"/>
            </a:pPr>
            <a:r>
              <a:rPr lang="en-US" sz="1500" u="sng"/>
              <a:t>Nutrition</a:t>
            </a:r>
            <a:r>
              <a:rPr lang="en-US" sz="1500"/>
              <a:t>- eating breakfast, drinking water, and eating healthy foods</a:t>
            </a:r>
          </a:p>
          <a:p>
            <a:pPr marL="285750" indent="-228600" defTabSz="914400">
              <a:lnSpc>
                <a:spcPct val="110000"/>
              </a:lnSpc>
              <a:spcAft>
                <a:spcPts val="600"/>
              </a:spcAft>
              <a:buClr>
                <a:srgbClr val="A1F6EC"/>
              </a:buClr>
              <a:buSzPct val="110000"/>
              <a:buFont typeface="Wingdings" panose="05000000000000000000" pitchFamily="2" charset="2"/>
              <a:buChar char="§"/>
            </a:pPr>
            <a:r>
              <a:rPr lang="en-US" sz="1500" u="sng"/>
              <a:t>Rest</a:t>
            </a:r>
            <a:r>
              <a:rPr lang="en-US" sz="1500"/>
              <a:t>- 8-9 hours of sleep a night help your child recharge, renew, and relax</a:t>
            </a:r>
          </a:p>
          <a:p>
            <a:pPr marL="285750" indent="-228600" defTabSz="914400">
              <a:lnSpc>
                <a:spcPct val="110000"/>
              </a:lnSpc>
              <a:spcAft>
                <a:spcPts val="600"/>
              </a:spcAft>
              <a:buClr>
                <a:srgbClr val="A1F6EC"/>
              </a:buClr>
              <a:buSzPct val="110000"/>
              <a:buFont typeface="Wingdings" panose="05000000000000000000" pitchFamily="2" charset="2"/>
              <a:buChar char="§"/>
            </a:pPr>
            <a:r>
              <a:rPr lang="en-US" sz="1500" u="sng"/>
              <a:t>Fun</a:t>
            </a:r>
            <a:r>
              <a:rPr lang="en-US" sz="1500"/>
              <a:t>- read, listen to music, play, create, hangout, and explore.</a:t>
            </a:r>
          </a:p>
          <a:p>
            <a:pPr marL="285750" indent="-228600" defTabSz="914400">
              <a:lnSpc>
                <a:spcPct val="110000"/>
              </a:lnSpc>
              <a:spcAft>
                <a:spcPts val="600"/>
              </a:spcAft>
              <a:buClr>
                <a:srgbClr val="A1F6EC"/>
              </a:buClr>
              <a:buSzPct val="110000"/>
              <a:buFont typeface="Wingdings" panose="05000000000000000000" pitchFamily="2" charset="2"/>
              <a:buChar char="§"/>
            </a:pPr>
            <a:r>
              <a:rPr lang="en-US" sz="1500" u="sng"/>
              <a:t>Exercise</a:t>
            </a:r>
            <a:r>
              <a:rPr lang="en-US" sz="1500"/>
              <a:t>- walk, run, dance, pedal, move it for 30 minutes or more a day.</a:t>
            </a:r>
          </a:p>
          <a:p>
            <a:pPr marL="285750" indent="-228600" defTabSz="914400">
              <a:lnSpc>
                <a:spcPct val="110000"/>
              </a:lnSpc>
              <a:spcAft>
                <a:spcPts val="600"/>
              </a:spcAft>
              <a:buClr>
                <a:srgbClr val="A1F6EC"/>
              </a:buClr>
              <a:buSzPct val="110000"/>
              <a:buFont typeface="Wingdings" panose="05000000000000000000" pitchFamily="2" charset="2"/>
              <a:buChar char="§"/>
            </a:pPr>
            <a:r>
              <a:rPr lang="en-US" sz="1500" u="sng"/>
              <a:t>Social Support- </a:t>
            </a:r>
            <a:r>
              <a:rPr lang="en-US" sz="1500"/>
              <a:t>Hanging out with people you like and who like you too. Having family and friends you can count on.</a:t>
            </a:r>
          </a:p>
          <a:p>
            <a:pPr marL="285750" indent="-228600" defTabSz="914400">
              <a:lnSpc>
                <a:spcPct val="110000"/>
              </a:lnSpc>
              <a:spcAft>
                <a:spcPts val="600"/>
              </a:spcAft>
              <a:buClr>
                <a:srgbClr val="A1F6EC"/>
              </a:buClr>
              <a:buSzPct val="110000"/>
              <a:buFont typeface="Wingdings" panose="05000000000000000000" pitchFamily="2" charset="2"/>
              <a:buChar char="§"/>
            </a:pPr>
            <a:endParaRPr lang="en-US" sz="1500"/>
          </a:p>
        </p:txBody>
      </p:sp>
    </p:spTree>
    <p:extLst>
      <p:ext uri="{BB962C8B-B14F-4D97-AF65-F5344CB8AC3E}">
        <p14:creationId xmlns:p14="http://schemas.microsoft.com/office/powerpoint/2010/main" val="4317663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5E1AC81-83F2-45A8-9054-15570F4E25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9" name="Freeform 5">
              <a:extLst>
                <a:ext uri="{FF2B5EF4-FFF2-40B4-BE49-F238E27FC236}">
                  <a16:creationId xmlns:a16="http://schemas.microsoft.com/office/drawing/2014/main" id="{B15AA7C5-9BFE-4B90-A119-467AFACE9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 name="Freeform 6">
              <a:extLst>
                <a:ext uri="{FF2B5EF4-FFF2-40B4-BE49-F238E27FC236}">
                  <a16:creationId xmlns:a16="http://schemas.microsoft.com/office/drawing/2014/main" id="{944AB87D-35AF-4719-9940-5822E7702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 name="Freeform 7">
              <a:extLst>
                <a:ext uri="{FF2B5EF4-FFF2-40B4-BE49-F238E27FC236}">
                  <a16:creationId xmlns:a16="http://schemas.microsoft.com/office/drawing/2014/main" id="{E8B33BE3-7890-4628-9322-7EFBA3375B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8">
              <a:extLst>
                <a:ext uri="{FF2B5EF4-FFF2-40B4-BE49-F238E27FC236}">
                  <a16:creationId xmlns:a16="http://schemas.microsoft.com/office/drawing/2014/main" id="{01AD3ECF-519E-45E2-99DA-F5C1B50715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3" name="Freeform 9">
              <a:extLst>
                <a:ext uri="{FF2B5EF4-FFF2-40B4-BE49-F238E27FC236}">
                  <a16:creationId xmlns:a16="http://schemas.microsoft.com/office/drawing/2014/main" id="{C050E700-0FF1-4D25-B54C-84BA04FCDC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 name="Freeform 10">
              <a:extLst>
                <a:ext uri="{FF2B5EF4-FFF2-40B4-BE49-F238E27FC236}">
                  <a16:creationId xmlns:a16="http://schemas.microsoft.com/office/drawing/2014/main" id="{720D9C11-F5C9-41B0-B2F2-EE20BC3D0C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11">
              <a:extLst>
                <a:ext uri="{FF2B5EF4-FFF2-40B4-BE49-F238E27FC236}">
                  <a16:creationId xmlns:a16="http://schemas.microsoft.com/office/drawing/2014/main" id="{623A9DA0-857E-4CDE-80EA-F30F1CE55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2">
              <a:extLst>
                <a:ext uri="{FF2B5EF4-FFF2-40B4-BE49-F238E27FC236}">
                  <a16:creationId xmlns:a16="http://schemas.microsoft.com/office/drawing/2014/main" id="{C48B8F4C-2C83-46F6-AFCD-58166AEB18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3">
              <a:extLst>
                <a:ext uri="{FF2B5EF4-FFF2-40B4-BE49-F238E27FC236}">
                  <a16:creationId xmlns:a16="http://schemas.microsoft.com/office/drawing/2014/main" id="{234C3795-C44D-41A7-A8F6-891387A66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4">
              <a:extLst>
                <a:ext uri="{FF2B5EF4-FFF2-40B4-BE49-F238E27FC236}">
                  <a16:creationId xmlns:a16="http://schemas.microsoft.com/office/drawing/2014/main" id="{91CC36F4-5DFA-4954-B354-97B180E98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5">
              <a:extLst>
                <a:ext uri="{FF2B5EF4-FFF2-40B4-BE49-F238E27FC236}">
                  <a16:creationId xmlns:a16="http://schemas.microsoft.com/office/drawing/2014/main" id="{7087A08E-C024-457D-8F99-1F340CED61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6">
              <a:extLst>
                <a:ext uri="{FF2B5EF4-FFF2-40B4-BE49-F238E27FC236}">
                  <a16:creationId xmlns:a16="http://schemas.microsoft.com/office/drawing/2014/main" id="{61CFBC61-7F57-45D7-860E-BF51B0EDA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7">
              <a:extLst>
                <a:ext uri="{FF2B5EF4-FFF2-40B4-BE49-F238E27FC236}">
                  <a16:creationId xmlns:a16="http://schemas.microsoft.com/office/drawing/2014/main" id="{2591C3DB-4880-431E-BC3D-37F1378AC5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8">
              <a:extLst>
                <a:ext uri="{FF2B5EF4-FFF2-40B4-BE49-F238E27FC236}">
                  <a16:creationId xmlns:a16="http://schemas.microsoft.com/office/drawing/2014/main" id="{79557EFE-4199-4E24-8A13-1B9CC1715A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9">
              <a:extLst>
                <a:ext uri="{FF2B5EF4-FFF2-40B4-BE49-F238E27FC236}">
                  <a16:creationId xmlns:a16="http://schemas.microsoft.com/office/drawing/2014/main" id="{0B965615-6052-4907-A136-9CAD14604C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20">
              <a:extLst>
                <a:ext uri="{FF2B5EF4-FFF2-40B4-BE49-F238E27FC236}">
                  <a16:creationId xmlns:a16="http://schemas.microsoft.com/office/drawing/2014/main" id="{F788FFC4-205D-47C1-91E7-DD1A52E0A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5" name="Freeform 21">
              <a:extLst>
                <a:ext uri="{FF2B5EF4-FFF2-40B4-BE49-F238E27FC236}">
                  <a16:creationId xmlns:a16="http://schemas.microsoft.com/office/drawing/2014/main" id="{462FADD6-C927-46ED-A6E6-273B35C2F1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6" name="Freeform 22">
              <a:extLst>
                <a:ext uri="{FF2B5EF4-FFF2-40B4-BE49-F238E27FC236}">
                  <a16:creationId xmlns:a16="http://schemas.microsoft.com/office/drawing/2014/main" id="{AF64005E-134D-4444-9425-FB1C188985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3">
              <a:extLst>
                <a:ext uri="{FF2B5EF4-FFF2-40B4-BE49-F238E27FC236}">
                  <a16:creationId xmlns:a16="http://schemas.microsoft.com/office/drawing/2014/main" id="{E2565CA7-A8CB-463D-8D25-4F41235BC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4">
              <a:extLst>
                <a:ext uri="{FF2B5EF4-FFF2-40B4-BE49-F238E27FC236}">
                  <a16:creationId xmlns:a16="http://schemas.microsoft.com/office/drawing/2014/main" id="{41ABBFC0-4EEA-4634-A73B-945729D6B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5">
              <a:extLst>
                <a:ext uri="{FF2B5EF4-FFF2-40B4-BE49-F238E27FC236}">
                  <a16:creationId xmlns:a16="http://schemas.microsoft.com/office/drawing/2014/main" id="{E422F11F-726A-4A93-9D1B-B1400B061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1" name="Group 30">
            <a:extLst>
              <a:ext uri="{FF2B5EF4-FFF2-40B4-BE49-F238E27FC236}">
                <a16:creationId xmlns:a16="http://schemas.microsoft.com/office/drawing/2014/main" id="{FBF129BC-EA9E-4D20-898B-399F7727DFB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2" name="Rectangle 31">
              <a:extLst>
                <a:ext uri="{FF2B5EF4-FFF2-40B4-BE49-F238E27FC236}">
                  <a16:creationId xmlns:a16="http://schemas.microsoft.com/office/drawing/2014/main" id="{CFF42BAE-3249-46C8-9108-A83C87206B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3" name="Isosceles Triangle 22">
              <a:extLst>
                <a:ext uri="{FF2B5EF4-FFF2-40B4-BE49-F238E27FC236}">
                  <a16:creationId xmlns:a16="http://schemas.microsoft.com/office/drawing/2014/main" id="{4DDE2BA8-4174-4A99-BB09-0BA28F2685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33">
              <a:extLst>
                <a:ext uri="{FF2B5EF4-FFF2-40B4-BE49-F238E27FC236}">
                  <a16:creationId xmlns:a16="http://schemas.microsoft.com/office/drawing/2014/main" id="{4A893933-F7DD-4DA6-85C7-4CFF58741E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36" name="Rectangle 35">
            <a:extLst>
              <a:ext uri="{FF2B5EF4-FFF2-40B4-BE49-F238E27FC236}">
                <a16:creationId xmlns:a16="http://schemas.microsoft.com/office/drawing/2014/main" id="{F3C5918A-1DC5-4CF3-AA27-00AA3088AA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B786683A-6FD6-4BF7-B3B0-DC3976773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274788" y="-15796"/>
            <a:ext cx="7911916" cy="6889592"/>
          </a:xfrm>
          <a:custGeom>
            <a:avLst/>
            <a:gdLst>
              <a:gd name="connsiteX0" fmla="*/ 1144064 w 7911916"/>
              <a:gd name="connsiteY0" fmla="*/ 0 h 6889592"/>
              <a:gd name="connsiteX1" fmla="*/ 7911916 w 7911916"/>
              <a:gd name="connsiteY1" fmla="*/ 0 h 6889592"/>
              <a:gd name="connsiteX2" fmla="*/ 7911916 w 7911916"/>
              <a:gd name="connsiteY2" fmla="*/ 6889592 h 6889592"/>
              <a:gd name="connsiteX3" fmla="*/ 1282780 w 7911916"/>
              <a:gd name="connsiteY3" fmla="*/ 6889592 h 6889592"/>
              <a:gd name="connsiteX4" fmla="*/ 1021588 w 7911916"/>
              <a:gd name="connsiteY4" fmla="*/ 6461391 h 6889592"/>
              <a:gd name="connsiteX5" fmla="*/ 841264 w 7911916"/>
              <a:gd name="connsiteY5" fmla="*/ 370936 h 6889592"/>
              <a:gd name="connsiteX6" fmla="*/ 1119707 w 7911916"/>
              <a:gd name="connsiteY6" fmla="*/ 26053 h 6889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1916" h="6889592">
                <a:moveTo>
                  <a:pt x="1144064" y="0"/>
                </a:moveTo>
                <a:lnTo>
                  <a:pt x="7911916" y="0"/>
                </a:lnTo>
                <a:lnTo>
                  <a:pt x="7911916" y="6889592"/>
                </a:lnTo>
                <a:lnTo>
                  <a:pt x="1282780" y="6889592"/>
                </a:lnTo>
                <a:lnTo>
                  <a:pt x="1021588" y="6461391"/>
                </a:lnTo>
                <a:cubicBezTo>
                  <a:pt x="-73086" y="4533675"/>
                  <a:pt x="-509682" y="2192905"/>
                  <a:pt x="841264" y="370936"/>
                </a:cubicBezTo>
                <a:cubicBezTo>
                  <a:pt x="928899" y="253509"/>
                  <a:pt x="1021859" y="138477"/>
                  <a:pt x="1119707" y="26053"/>
                </a:cubicBezTo>
                <a:close/>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Shape 39">
            <a:extLst>
              <a:ext uri="{FF2B5EF4-FFF2-40B4-BE49-F238E27FC236}">
                <a16:creationId xmlns:a16="http://schemas.microsoft.com/office/drawing/2014/main" id="{05169E50-59FB-4AEE-B61D-44A882A4C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249750" y="-6726"/>
            <a:ext cx="5931659" cy="6871452"/>
          </a:xfrm>
          <a:custGeom>
            <a:avLst/>
            <a:gdLst>
              <a:gd name="connsiteX0" fmla="*/ 2429503 w 5931659"/>
              <a:gd name="connsiteY0" fmla="*/ 0 h 6871452"/>
              <a:gd name="connsiteX1" fmla="*/ 5931659 w 5931659"/>
              <a:gd name="connsiteY1" fmla="*/ 0 h 6871452"/>
              <a:gd name="connsiteX2" fmla="*/ 5931659 w 5931659"/>
              <a:gd name="connsiteY2" fmla="*/ 6871452 h 6871452"/>
              <a:gd name="connsiteX3" fmla="*/ 1302090 w 5931659"/>
              <a:gd name="connsiteY3" fmla="*/ 6871452 h 6871452"/>
              <a:gd name="connsiteX4" fmla="*/ 1257860 w 5931659"/>
              <a:gd name="connsiteY4" fmla="*/ 6820098 h 6871452"/>
              <a:gd name="connsiteX5" fmla="*/ 456609 w 5931659"/>
              <a:gd name="connsiteY5" fmla="*/ 1965059 h 6871452"/>
              <a:gd name="connsiteX6" fmla="*/ 2356353 w 5931659"/>
              <a:gd name="connsiteY6" fmla="*/ 42030 h 687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1659" h="6871452">
                <a:moveTo>
                  <a:pt x="2429503" y="0"/>
                </a:moveTo>
                <a:lnTo>
                  <a:pt x="5931659" y="0"/>
                </a:lnTo>
                <a:lnTo>
                  <a:pt x="5931659" y="6871452"/>
                </a:lnTo>
                <a:lnTo>
                  <a:pt x="1302090" y="6871452"/>
                </a:lnTo>
                <a:lnTo>
                  <a:pt x="1257860" y="6820098"/>
                </a:lnTo>
                <a:cubicBezTo>
                  <a:pt x="121068" y="5395213"/>
                  <a:pt x="-469022" y="3541076"/>
                  <a:pt x="456609" y="1965059"/>
                </a:cubicBezTo>
                <a:cubicBezTo>
                  <a:pt x="919425" y="1178905"/>
                  <a:pt x="1583566" y="524859"/>
                  <a:pt x="2356353" y="42030"/>
                </a:cubicBezTo>
                <a:close/>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Shape 41">
            <a:extLst>
              <a:ext uri="{FF2B5EF4-FFF2-40B4-BE49-F238E27FC236}">
                <a16:creationId xmlns:a16="http://schemas.microsoft.com/office/drawing/2014/main" id="{117C30F0-5A38-4B60-B632-3AF7C2780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33528" y="-3116"/>
            <a:ext cx="6766974" cy="6864232"/>
          </a:xfrm>
          <a:custGeom>
            <a:avLst/>
            <a:gdLst>
              <a:gd name="connsiteX0" fmla="*/ 2135088 w 6766974"/>
              <a:gd name="connsiteY0" fmla="*/ 0 h 6864232"/>
              <a:gd name="connsiteX1" fmla="*/ 6766974 w 6766974"/>
              <a:gd name="connsiteY1" fmla="*/ 0 h 6864232"/>
              <a:gd name="connsiteX2" fmla="*/ 6766974 w 6766974"/>
              <a:gd name="connsiteY2" fmla="*/ 6864232 h 6864232"/>
              <a:gd name="connsiteX3" fmla="*/ 1128977 w 6766974"/>
              <a:gd name="connsiteY3" fmla="*/ 6864232 h 6864232"/>
              <a:gd name="connsiteX4" fmla="*/ 1004776 w 6766974"/>
              <a:gd name="connsiteY4" fmla="*/ 6687663 h 6864232"/>
              <a:gd name="connsiteX5" fmla="*/ 709736 w 6766974"/>
              <a:gd name="connsiteY5" fmla="*/ 1521351 h 6864232"/>
              <a:gd name="connsiteX6" fmla="*/ 1896284 w 6766974"/>
              <a:gd name="connsiteY6" fmla="*/ 197391 h 686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6974" h="6864232">
                <a:moveTo>
                  <a:pt x="2135088" y="0"/>
                </a:moveTo>
                <a:lnTo>
                  <a:pt x="6766974" y="0"/>
                </a:lnTo>
                <a:lnTo>
                  <a:pt x="6766974" y="6864232"/>
                </a:lnTo>
                <a:lnTo>
                  <a:pt x="1128977" y="6864232"/>
                </a:lnTo>
                <a:lnTo>
                  <a:pt x="1004776" y="6687663"/>
                </a:lnTo>
                <a:cubicBezTo>
                  <a:pt x="-54053" y="5122098"/>
                  <a:pt x="-463081" y="3202457"/>
                  <a:pt x="709736" y="1521351"/>
                </a:cubicBezTo>
                <a:cubicBezTo>
                  <a:pt x="1045443" y="1039181"/>
                  <a:pt x="1446565" y="592246"/>
                  <a:pt x="1896284" y="197391"/>
                </a:cubicBezTo>
                <a:close/>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Shape 43">
            <a:extLst>
              <a:ext uri="{FF2B5EF4-FFF2-40B4-BE49-F238E27FC236}">
                <a16:creationId xmlns:a16="http://schemas.microsoft.com/office/drawing/2014/main" id="{A200CBA5-3F2B-4AAC-9F86-99AFECC19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3136" y="0"/>
            <a:ext cx="5238864" cy="6858000"/>
          </a:xfrm>
          <a:custGeom>
            <a:avLst/>
            <a:gdLst>
              <a:gd name="connsiteX0" fmla="*/ 2829115 w 5238864"/>
              <a:gd name="connsiteY0" fmla="*/ 0 h 6864726"/>
              <a:gd name="connsiteX1" fmla="*/ 5238864 w 5238864"/>
              <a:gd name="connsiteY1" fmla="*/ 0 h 6864726"/>
              <a:gd name="connsiteX2" fmla="*/ 5238864 w 5238864"/>
              <a:gd name="connsiteY2" fmla="*/ 6864726 h 6864726"/>
              <a:gd name="connsiteX3" fmla="*/ 1518091 w 5238864"/>
              <a:gd name="connsiteY3" fmla="*/ 6864726 h 6864726"/>
              <a:gd name="connsiteX4" fmla="*/ 1435414 w 5238864"/>
              <a:gd name="connsiteY4" fmla="*/ 6778879 h 6864726"/>
              <a:gd name="connsiteX5" fmla="*/ 406006 w 5238864"/>
              <a:gd name="connsiteY5" fmla="*/ 2093910 h 6864726"/>
              <a:gd name="connsiteX6" fmla="*/ 2559142 w 5238864"/>
              <a:gd name="connsiteY6" fmla="*/ 124487 h 6864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8864" h="6864726">
                <a:moveTo>
                  <a:pt x="2829115" y="0"/>
                </a:moveTo>
                <a:lnTo>
                  <a:pt x="5238864" y="0"/>
                </a:lnTo>
                <a:lnTo>
                  <a:pt x="5238864" y="6864726"/>
                </a:lnTo>
                <a:lnTo>
                  <a:pt x="1518091" y="6864726"/>
                </a:lnTo>
                <a:lnTo>
                  <a:pt x="1435414" y="6778879"/>
                </a:lnTo>
                <a:cubicBezTo>
                  <a:pt x="226066" y="5476104"/>
                  <a:pt x="-499346" y="3635393"/>
                  <a:pt x="406006" y="2093910"/>
                </a:cubicBezTo>
                <a:cubicBezTo>
                  <a:pt x="907547" y="1241972"/>
                  <a:pt x="1674986" y="564513"/>
                  <a:pt x="2559142" y="12448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694D44F-C26F-3637-7F35-BB947CE214A0}"/>
              </a:ext>
            </a:extLst>
          </p:cNvPr>
          <p:cNvSpPr>
            <a:spLocks noGrp="1"/>
          </p:cNvSpPr>
          <p:nvPr>
            <p:ph type="title"/>
          </p:nvPr>
        </p:nvSpPr>
        <p:spPr>
          <a:xfrm>
            <a:off x="7874928" y="1124998"/>
            <a:ext cx="3456122" cy="4589717"/>
          </a:xfrm>
        </p:spPr>
        <p:txBody>
          <a:bodyPr vert="horz" lIns="228600" tIns="228600" rIns="228600" bIns="228600" rtlCol="0" anchor="ctr">
            <a:normAutofit/>
          </a:bodyPr>
          <a:lstStyle/>
          <a:p>
            <a:pPr algn="l"/>
            <a:r>
              <a:rPr lang="en-US" sz="4800"/>
              <a:t>Parent Bill of Rights Changes</a:t>
            </a:r>
          </a:p>
        </p:txBody>
      </p:sp>
      <p:sp>
        <p:nvSpPr>
          <p:cNvPr id="3" name="Vertical Text Placeholder 2">
            <a:extLst>
              <a:ext uri="{FF2B5EF4-FFF2-40B4-BE49-F238E27FC236}">
                <a16:creationId xmlns:a16="http://schemas.microsoft.com/office/drawing/2014/main" id="{3A9E0E38-382D-5BD9-C29F-5A316A336342}"/>
              </a:ext>
            </a:extLst>
          </p:cNvPr>
          <p:cNvSpPr>
            <a:spLocks noGrp="1"/>
          </p:cNvSpPr>
          <p:nvPr>
            <p:ph type="body" orient="vert" idx="1"/>
          </p:nvPr>
        </p:nvSpPr>
        <p:spPr>
          <a:xfrm>
            <a:off x="798577" y="794042"/>
            <a:ext cx="5427137" cy="5248622"/>
          </a:xfrm>
        </p:spPr>
        <p:txBody>
          <a:bodyPr vert="horz" lIns="91440" tIns="45720" rIns="91440" bIns="45720" rtlCol="0" anchor="ctr">
            <a:normAutofit/>
          </a:bodyPr>
          <a:lstStyle/>
          <a:p>
            <a:r>
              <a:rPr lang="en-US" sz="1600"/>
              <a:t>Please make sure that you complete all elective forms in </a:t>
            </a:r>
            <a:r>
              <a:rPr lang="en-US" sz="1600" err="1"/>
              <a:t>MyStudent</a:t>
            </a:r>
            <a:r>
              <a:rPr lang="en-US" sz="1600"/>
              <a:t> to ensure that your child have access to all the items they need to have access to this school year. It is essential to complete these forms. </a:t>
            </a:r>
          </a:p>
          <a:p>
            <a:r>
              <a:rPr lang="en-US" sz="1600"/>
              <a:t>If you do not have a </a:t>
            </a:r>
            <a:r>
              <a:rPr lang="en-US" sz="1600" err="1"/>
              <a:t>MyStudent</a:t>
            </a:r>
            <a:r>
              <a:rPr lang="en-US" sz="1600"/>
              <a:t> account, then please set one up, there are directions in English and Spanish on the District School Board of Pasco County Website</a:t>
            </a:r>
          </a:p>
        </p:txBody>
      </p:sp>
    </p:spTree>
    <p:extLst>
      <p:ext uri="{BB962C8B-B14F-4D97-AF65-F5344CB8AC3E}">
        <p14:creationId xmlns:p14="http://schemas.microsoft.com/office/powerpoint/2010/main" val="38685374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C6387D-86F4-42C6-B08C-5C765A572BA3}"/>
              </a:ext>
            </a:extLst>
          </p:cNvPr>
          <p:cNvSpPr>
            <a:spLocks noGrp="1"/>
          </p:cNvSpPr>
          <p:nvPr>
            <p:ph type="title"/>
          </p:nvPr>
        </p:nvSpPr>
        <p:spPr>
          <a:xfrm>
            <a:off x="973070" y="209677"/>
            <a:ext cx="5606322" cy="1320855"/>
          </a:xfrm>
        </p:spPr>
        <p:txBody>
          <a:bodyPr vert="horz" lIns="91440" tIns="45720" rIns="91440" bIns="45720" rtlCol="0" anchor="t">
            <a:normAutofit/>
          </a:bodyPr>
          <a:lstStyle/>
          <a:p>
            <a:pPr>
              <a:lnSpc>
                <a:spcPct val="90000"/>
              </a:lnSpc>
            </a:pPr>
            <a:r>
              <a:rPr lang="en-US" sz="4400" spc="200">
                <a:solidFill>
                  <a:schemeClr val="tx2"/>
                </a:solidFill>
                <a:latin typeface="+mj-lt"/>
              </a:rPr>
              <a:t>Save the Date! </a:t>
            </a:r>
            <a:br>
              <a:rPr lang="en-US" sz="4400" spc="200">
                <a:solidFill>
                  <a:schemeClr val="tx2"/>
                </a:solidFill>
                <a:latin typeface="+mj-lt"/>
              </a:rPr>
            </a:br>
            <a:r>
              <a:rPr lang="en-US" sz="4400" spc="200">
                <a:solidFill>
                  <a:schemeClr val="tx2"/>
                </a:solidFill>
                <a:latin typeface="+mj-lt"/>
              </a:rPr>
              <a:t>Mark Your </a:t>
            </a:r>
            <a:r>
              <a:rPr lang="en-US" sz="4400" spc="200">
                <a:solidFill>
                  <a:schemeClr val="tx2"/>
                </a:solidFill>
              </a:rPr>
              <a:t>C</a:t>
            </a:r>
            <a:r>
              <a:rPr lang="en-US" sz="4400" spc="200">
                <a:solidFill>
                  <a:schemeClr val="tx2"/>
                </a:solidFill>
                <a:latin typeface="+mj-lt"/>
              </a:rPr>
              <a:t>alendars!</a:t>
            </a:r>
          </a:p>
        </p:txBody>
      </p:sp>
      <p:sp>
        <p:nvSpPr>
          <p:cNvPr id="4" name="Text Placeholder 3">
            <a:extLst>
              <a:ext uri="{FF2B5EF4-FFF2-40B4-BE49-F238E27FC236}">
                <a16:creationId xmlns:a16="http://schemas.microsoft.com/office/drawing/2014/main" id="{D1CDC97A-D3C8-4AD9-AD40-6D0011B51417}"/>
              </a:ext>
            </a:extLst>
          </p:cNvPr>
          <p:cNvSpPr>
            <a:spLocks noGrp="1"/>
          </p:cNvSpPr>
          <p:nvPr>
            <p:ph type="body" sz="half" idx="2"/>
          </p:nvPr>
        </p:nvSpPr>
        <p:spPr>
          <a:xfrm>
            <a:off x="1251678" y="2286001"/>
            <a:ext cx="4363595" cy="3593591"/>
          </a:xfrm>
        </p:spPr>
        <p:txBody>
          <a:bodyPr vert="horz" lIns="91440" tIns="45720" rIns="91440" bIns="45720" rtlCol="0" anchor="t">
            <a:normAutofit/>
          </a:bodyPr>
          <a:lstStyle/>
          <a:p>
            <a:pPr indent="-228600">
              <a:lnSpc>
                <a:spcPct val="110000"/>
              </a:lnSpc>
              <a:spcBef>
                <a:spcPts val="700"/>
              </a:spcBef>
            </a:pPr>
            <a:endParaRPr lang="en-US">
              <a:solidFill>
                <a:schemeClr val="accent3">
                  <a:lumMod val="20000"/>
                  <a:lumOff val="80000"/>
                </a:schemeClr>
              </a:solidFill>
            </a:endParaRPr>
          </a:p>
          <a:p>
            <a:pPr indent="-228600">
              <a:lnSpc>
                <a:spcPct val="110000"/>
              </a:lnSpc>
              <a:spcBef>
                <a:spcPts val="700"/>
              </a:spcBef>
            </a:pPr>
            <a:r>
              <a:rPr lang="en-US" sz="2800">
                <a:solidFill>
                  <a:schemeClr val="accent3">
                    <a:lumMod val="20000"/>
                    <a:lumOff val="80000"/>
                  </a:schemeClr>
                </a:solidFill>
              </a:rPr>
              <a:t>Meet the Teacher Day!</a:t>
            </a:r>
          </a:p>
          <a:p>
            <a:pPr indent="-228600">
              <a:lnSpc>
                <a:spcPct val="110000"/>
              </a:lnSpc>
              <a:spcBef>
                <a:spcPts val="700"/>
              </a:spcBef>
            </a:pPr>
            <a:r>
              <a:rPr lang="en-US" sz="2800">
                <a:solidFill>
                  <a:schemeClr val="accent3">
                    <a:lumMod val="20000"/>
                    <a:lumOff val="80000"/>
                  </a:schemeClr>
                </a:solidFill>
              </a:rPr>
              <a:t>August 5</a:t>
            </a:r>
            <a:r>
              <a:rPr lang="en-US" sz="2800" baseline="30000">
                <a:solidFill>
                  <a:schemeClr val="accent3">
                    <a:lumMod val="20000"/>
                    <a:lumOff val="80000"/>
                  </a:schemeClr>
                </a:solidFill>
              </a:rPr>
              <a:t>th</a:t>
            </a:r>
            <a:r>
              <a:rPr lang="en-US" sz="2800">
                <a:solidFill>
                  <a:schemeClr val="accent3">
                    <a:lumMod val="20000"/>
                    <a:lumOff val="80000"/>
                  </a:schemeClr>
                </a:solidFill>
              </a:rPr>
              <a:t>, 2022</a:t>
            </a:r>
          </a:p>
          <a:p>
            <a:pPr indent="-228600">
              <a:lnSpc>
                <a:spcPct val="110000"/>
              </a:lnSpc>
              <a:spcBef>
                <a:spcPts val="700"/>
              </a:spcBef>
            </a:pPr>
            <a:r>
              <a:rPr lang="en-US" sz="2800">
                <a:solidFill>
                  <a:schemeClr val="accent3">
                    <a:lumMod val="20000"/>
                    <a:lumOff val="80000"/>
                  </a:schemeClr>
                </a:solidFill>
              </a:rPr>
              <a:t>7:30am-12:00pm</a:t>
            </a:r>
          </a:p>
          <a:p>
            <a:pPr indent="-228600">
              <a:lnSpc>
                <a:spcPct val="110000"/>
              </a:lnSpc>
              <a:spcBef>
                <a:spcPts val="700"/>
              </a:spcBef>
            </a:pPr>
            <a:endParaRPr lang="en-US" sz="2800">
              <a:solidFill>
                <a:schemeClr val="accent3">
                  <a:lumMod val="20000"/>
                  <a:lumOff val="80000"/>
                </a:schemeClr>
              </a:solidFill>
            </a:endParaRPr>
          </a:p>
        </p:txBody>
      </p:sp>
      <p:pic>
        <p:nvPicPr>
          <p:cNvPr id="8" name="Picture Placeholder 7" descr="Text&#10;&#10;Description automatically generated">
            <a:extLst>
              <a:ext uri="{FF2B5EF4-FFF2-40B4-BE49-F238E27FC236}">
                <a16:creationId xmlns:a16="http://schemas.microsoft.com/office/drawing/2014/main" id="{91D3AB7B-B7CA-0584-9000-763FA16BE41D}"/>
              </a:ext>
            </a:extLst>
          </p:cNvPr>
          <p:cNvPicPr>
            <a:picLocks noGrp="1" noChangeAspect="1"/>
          </p:cNvPicPr>
          <p:nvPr>
            <p:ph type="pic" idx="1"/>
          </p:nvPr>
        </p:nvPicPr>
        <p:blipFill>
          <a:blip r:embed="rId2"/>
          <a:srcRect l="1377" r="1377"/>
          <a:stretch>
            <a:fillRect/>
          </a:stretch>
        </p:blipFill>
        <p:spPr/>
      </p:pic>
    </p:spTree>
    <p:extLst>
      <p:ext uri="{BB962C8B-B14F-4D97-AF65-F5344CB8AC3E}">
        <p14:creationId xmlns:p14="http://schemas.microsoft.com/office/powerpoint/2010/main" val="12014442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Screen Shot 2017-02-15 at 12.14.32 PM.png"/>
          <p:cNvPicPr>
            <a:picLocks noGrp="1" noChangeAspect="1"/>
          </p:cNvPicPr>
          <p:nvPr>
            <p:ph type="pic" idx="1"/>
          </p:nvPr>
        </p:nvPicPr>
        <p:blipFill>
          <a:blip r:embed="rId3">
            <a:extLst>
              <a:ext uri="{28A0092B-C50C-407E-A947-70E740481C1C}">
                <a14:useLocalDpi xmlns:a14="http://schemas.microsoft.com/office/drawing/2010/main" val="0"/>
              </a:ext>
            </a:extLst>
          </a:blip>
          <a:srcRect l="4038" r="4038"/>
          <a:stretch>
            <a:fillRect/>
          </a:stretch>
        </p:blipFill>
        <p:spPr>
          <a:xfrm rot="21414040">
            <a:off x="2368553" y="1071077"/>
            <a:ext cx="6881136" cy="4548059"/>
          </a:xfrm>
        </p:spPr>
      </p:pic>
    </p:spTree>
    <p:extLst>
      <p:ext uri="{BB962C8B-B14F-4D97-AF65-F5344CB8AC3E}">
        <p14:creationId xmlns:p14="http://schemas.microsoft.com/office/powerpoint/2010/main" val="150667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84DB7353-7D7A-431B-A5B6-A3845E6F2B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4" name="Freeform 5">
              <a:extLst>
                <a:ext uri="{FF2B5EF4-FFF2-40B4-BE49-F238E27FC236}">
                  <a16:creationId xmlns:a16="http://schemas.microsoft.com/office/drawing/2014/main" id="{9E8D15D6-6183-4BE1-A315-C7EC9C1A5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6">
              <a:extLst>
                <a:ext uri="{FF2B5EF4-FFF2-40B4-BE49-F238E27FC236}">
                  <a16:creationId xmlns:a16="http://schemas.microsoft.com/office/drawing/2014/main" id="{82A253FA-4E60-4B4D-94B0-93ECFCF309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7">
              <a:extLst>
                <a:ext uri="{FF2B5EF4-FFF2-40B4-BE49-F238E27FC236}">
                  <a16:creationId xmlns:a16="http://schemas.microsoft.com/office/drawing/2014/main" id="{E1B39AD1-11BD-457B-822C-A873607F41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8">
              <a:extLst>
                <a:ext uri="{FF2B5EF4-FFF2-40B4-BE49-F238E27FC236}">
                  <a16:creationId xmlns:a16="http://schemas.microsoft.com/office/drawing/2014/main" id="{CC286005-78D5-4BE4-AA8B-75CDC07E78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9">
              <a:extLst>
                <a:ext uri="{FF2B5EF4-FFF2-40B4-BE49-F238E27FC236}">
                  <a16:creationId xmlns:a16="http://schemas.microsoft.com/office/drawing/2014/main" id="{09E4A22D-7E83-4F24-97FE-931A93CAC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0">
              <a:extLst>
                <a:ext uri="{FF2B5EF4-FFF2-40B4-BE49-F238E27FC236}">
                  <a16:creationId xmlns:a16="http://schemas.microsoft.com/office/drawing/2014/main" id="{4351E96B-8DD4-4D5E-A9F0-C47F5F3378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1">
              <a:extLst>
                <a:ext uri="{FF2B5EF4-FFF2-40B4-BE49-F238E27FC236}">
                  <a16:creationId xmlns:a16="http://schemas.microsoft.com/office/drawing/2014/main" id="{BFF78610-2475-4756-9EC8-5DA7D8902D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2">
              <a:extLst>
                <a:ext uri="{FF2B5EF4-FFF2-40B4-BE49-F238E27FC236}">
                  <a16:creationId xmlns:a16="http://schemas.microsoft.com/office/drawing/2014/main" id="{C7ACAE44-681D-4CBC-B2AB-E5131DF5A8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3">
              <a:extLst>
                <a:ext uri="{FF2B5EF4-FFF2-40B4-BE49-F238E27FC236}">
                  <a16:creationId xmlns:a16="http://schemas.microsoft.com/office/drawing/2014/main" id="{CA22E4A0-73AA-4722-9C16-F3AF9A33E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3" name="Freeform 14">
              <a:extLst>
                <a:ext uri="{FF2B5EF4-FFF2-40B4-BE49-F238E27FC236}">
                  <a16:creationId xmlns:a16="http://schemas.microsoft.com/office/drawing/2014/main" id="{BB36E626-EBEB-41C0-B224-8DB049DB4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4" name="Freeform 15">
              <a:extLst>
                <a:ext uri="{FF2B5EF4-FFF2-40B4-BE49-F238E27FC236}">
                  <a16:creationId xmlns:a16="http://schemas.microsoft.com/office/drawing/2014/main" id="{D603DEC5-BED4-4DB6-A253-F61CC36742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5" name="Freeform 16">
              <a:extLst>
                <a:ext uri="{FF2B5EF4-FFF2-40B4-BE49-F238E27FC236}">
                  <a16:creationId xmlns:a16="http://schemas.microsoft.com/office/drawing/2014/main" id="{86AE9DE6-CA9A-479B-A0FB-0E1BAC7A6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6" name="Freeform 17">
              <a:extLst>
                <a:ext uri="{FF2B5EF4-FFF2-40B4-BE49-F238E27FC236}">
                  <a16:creationId xmlns:a16="http://schemas.microsoft.com/office/drawing/2014/main" id="{16CB8DC8-E75F-4574-A290-AAB7031BE8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18">
              <a:extLst>
                <a:ext uri="{FF2B5EF4-FFF2-40B4-BE49-F238E27FC236}">
                  <a16:creationId xmlns:a16="http://schemas.microsoft.com/office/drawing/2014/main" id="{1CA657E1-3A52-4C23-AA47-EBB2D5C414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19">
              <a:extLst>
                <a:ext uri="{FF2B5EF4-FFF2-40B4-BE49-F238E27FC236}">
                  <a16:creationId xmlns:a16="http://schemas.microsoft.com/office/drawing/2014/main" id="{ED4F701B-2A93-464F-A673-54EED5C4C4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0">
              <a:extLst>
                <a:ext uri="{FF2B5EF4-FFF2-40B4-BE49-F238E27FC236}">
                  <a16:creationId xmlns:a16="http://schemas.microsoft.com/office/drawing/2014/main" id="{9977C34F-F6C9-4749-B201-7B928802D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1">
              <a:extLst>
                <a:ext uri="{FF2B5EF4-FFF2-40B4-BE49-F238E27FC236}">
                  <a16:creationId xmlns:a16="http://schemas.microsoft.com/office/drawing/2014/main" id="{3A913E6B-DBE9-4291-A34C-36069ECB8E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2">
              <a:extLst>
                <a:ext uri="{FF2B5EF4-FFF2-40B4-BE49-F238E27FC236}">
                  <a16:creationId xmlns:a16="http://schemas.microsoft.com/office/drawing/2014/main" id="{7D415C04-AB5C-4B76-9E49-EEBAEE64D0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2" name="Freeform 23">
              <a:extLst>
                <a:ext uri="{FF2B5EF4-FFF2-40B4-BE49-F238E27FC236}">
                  <a16:creationId xmlns:a16="http://schemas.microsoft.com/office/drawing/2014/main" id="{151FDC11-E872-4EAE-A597-822F9FE17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4" name="Group 33">
            <a:extLst>
              <a:ext uri="{FF2B5EF4-FFF2-40B4-BE49-F238E27FC236}">
                <a16:creationId xmlns:a16="http://schemas.microsoft.com/office/drawing/2014/main" id="{1B24766B-81CA-44C7-BF11-77A12BA424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35" name="Rectangle 34">
              <a:extLst>
                <a:ext uri="{FF2B5EF4-FFF2-40B4-BE49-F238E27FC236}">
                  <a16:creationId xmlns:a16="http://schemas.microsoft.com/office/drawing/2014/main" id="{1A2F9962-DEB8-461C-8B4C-C0ED0D8A7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Isosceles Triangle 35">
              <a:extLst>
                <a:ext uri="{FF2B5EF4-FFF2-40B4-BE49-F238E27FC236}">
                  <a16:creationId xmlns:a16="http://schemas.microsoft.com/office/drawing/2014/main" id="{C0672E08-EB09-4B8E-8522-24BBC2CFFD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7" name="Rectangle 36">
              <a:extLst>
                <a:ext uri="{FF2B5EF4-FFF2-40B4-BE49-F238E27FC236}">
                  <a16:creationId xmlns:a16="http://schemas.microsoft.com/office/drawing/2014/main" id="{3447AB64-F3EC-4A1F-BFD4-F0F9DB3DAD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39" name="Rectangle 38">
            <a:extLst>
              <a:ext uri="{FF2B5EF4-FFF2-40B4-BE49-F238E27FC236}">
                <a16:creationId xmlns:a16="http://schemas.microsoft.com/office/drawing/2014/main" id="{3F68D903-F26B-46F9-911C-92FEC6A69E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88E6E148-E023-4954-86E3-30141DFB56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a:noFill/>
        </p:grpSpPr>
        <p:sp>
          <p:nvSpPr>
            <p:cNvPr id="42" name="Freeform 5">
              <a:extLst>
                <a:ext uri="{FF2B5EF4-FFF2-40B4-BE49-F238E27FC236}">
                  <a16:creationId xmlns:a16="http://schemas.microsoft.com/office/drawing/2014/main" id="{0D3F982F-CC17-4661-8EAF-7BC5E6735A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17000"/>
                </a:schemeClr>
              </a:solidFill>
              <a:prstDash val="solid"/>
              <a:miter lim="800000"/>
              <a:headEnd/>
              <a:tailEnd/>
            </a:ln>
          </p:spPr>
        </p:sp>
        <p:sp>
          <p:nvSpPr>
            <p:cNvPr id="43" name="Freeform 6">
              <a:extLst>
                <a:ext uri="{FF2B5EF4-FFF2-40B4-BE49-F238E27FC236}">
                  <a16:creationId xmlns:a16="http://schemas.microsoft.com/office/drawing/2014/main" id="{90D37B37-763F-44D7-AEBC-44893638DA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p:spPr>
        </p:sp>
        <p:sp>
          <p:nvSpPr>
            <p:cNvPr id="44" name="Freeform 7">
              <a:extLst>
                <a:ext uri="{FF2B5EF4-FFF2-40B4-BE49-F238E27FC236}">
                  <a16:creationId xmlns:a16="http://schemas.microsoft.com/office/drawing/2014/main" id="{37E4608D-34B6-48E2-8243-67D04B36F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18000"/>
                </a:schemeClr>
              </a:solidFill>
              <a:prstDash val="dash"/>
              <a:miter lim="800000"/>
              <a:headEnd/>
              <a:tailEnd/>
            </a:ln>
          </p:spPr>
        </p:sp>
        <p:sp>
          <p:nvSpPr>
            <p:cNvPr id="45" name="Freeform 8">
              <a:extLst>
                <a:ext uri="{FF2B5EF4-FFF2-40B4-BE49-F238E27FC236}">
                  <a16:creationId xmlns:a16="http://schemas.microsoft.com/office/drawing/2014/main" id="{F40C4AC8-50E7-49B1-8864-2CE8667010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15000"/>
                </a:schemeClr>
              </a:solidFill>
              <a:prstDash val="solid"/>
              <a:miter lim="800000"/>
              <a:headEnd/>
              <a:tailEnd/>
            </a:ln>
          </p:spPr>
        </p:sp>
        <p:sp>
          <p:nvSpPr>
            <p:cNvPr id="46" name="Freeform 9">
              <a:extLst>
                <a:ext uri="{FF2B5EF4-FFF2-40B4-BE49-F238E27FC236}">
                  <a16:creationId xmlns:a16="http://schemas.microsoft.com/office/drawing/2014/main" id="{8B74515D-097E-4D6D-9614-3EE424776F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15000"/>
                </a:schemeClr>
              </a:solidFill>
              <a:prstDash val="solid"/>
              <a:miter lim="800000"/>
              <a:headEnd/>
              <a:tailEnd/>
            </a:ln>
          </p:spPr>
        </p:sp>
        <p:sp>
          <p:nvSpPr>
            <p:cNvPr id="47" name="Freeform 10">
              <a:extLst>
                <a:ext uri="{FF2B5EF4-FFF2-40B4-BE49-F238E27FC236}">
                  <a16:creationId xmlns:a16="http://schemas.microsoft.com/office/drawing/2014/main" id="{B01B715E-8AF8-4069-AFF6-C4731F0C3B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14000"/>
                </a:schemeClr>
              </a:solidFill>
              <a:prstDash val="solid"/>
              <a:miter lim="800000"/>
              <a:headEnd/>
              <a:tailEnd/>
            </a:ln>
          </p:spPr>
        </p:sp>
        <p:sp>
          <p:nvSpPr>
            <p:cNvPr id="48" name="Freeform 11">
              <a:extLst>
                <a:ext uri="{FF2B5EF4-FFF2-40B4-BE49-F238E27FC236}">
                  <a16:creationId xmlns:a16="http://schemas.microsoft.com/office/drawing/2014/main" id="{E1E01D11-2228-4016-AD29-65D1C6DB26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13000"/>
                </a:schemeClr>
              </a:solidFill>
              <a:prstDash val="solid"/>
              <a:miter lim="800000"/>
              <a:headEnd/>
              <a:tailEnd/>
            </a:ln>
          </p:spPr>
        </p:sp>
        <p:sp>
          <p:nvSpPr>
            <p:cNvPr id="49" name="Freeform 12">
              <a:extLst>
                <a:ext uri="{FF2B5EF4-FFF2-40B4-BE49-F238E27FC236}">
                  <a16:creationId xmlns:a16="http://schemas.microsoft.com/office/drawing/2014/main" id="{1459FE25-5A43-4BCE-B99B-4F40DE8A4F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13000"/>
                </a:schemeClr>
              </a:solidFill>
              <a:prstDash val="solid"/>
              <a:miter lim="800000"/>
              <a:headEnd/>
              <a:tailEnd/>
            </a:ln>
          </p:spPr>
        </p:sp>
        <p:sp>
          <p:nvSpPr>
            <p:cNvPr id="50" name="Freeform 13">
              <a:extLst>
                <a:ext uri="{FF2B5EF4-FFF2-40B4-BE49-F238E27FC236}">
                  <a16:creationId xmlns:a16="http://schemas.microsoft.com/office/drawing/2014/main" id="{3B23074C-316F-47BD-8C6B-EC2FF4952F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12000"/>
                </a:schemeClr>
              </a:solidFill>
              <a:prstDash val="dash"/>
              <a:miter lim="800000"/>
              <a:headEnd/>
              <a:tailEnd/>
            </a:ln>
          </p:spPr>
        </p:sp>
        <p:sp>
          <p:nvSpPr>
            <p:cNvPr id="51" name="Freeform 14">
              <a:extLst>
                <a:ext uri="{FF2B5EF4-FFF2-40B4-BE49-F238E27FC236}">
                  <a16:creationId xmlns:a16="http://schemas.microsoft.com/office/drawing/2014/main" id="{A8080108-D92A-4D64-AFA7-DCCBAF6690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12000"/>
                </a:schemeClr>
              </a:solidFill>
              <a:prstDash val="dash"/>
              <a:miter lim="800000"/>
              <a:headEnd/>
              <a:tailEnd/>
            </a:ln>
          </p:spPr>
        </p:sp>
        <p:sp>
          <p:nvSpPr>
            <p:cNvPr id="52" name="Freeform 15">
              <a:extLst>
                <a:ext uri="{FF2B5EF4-FFF2-40B4-BE49-F238E27FC236}">
                  <a16:creationId xmlns:a16="http://schemas.microsoft.com/office/drawing/2014/main" id="{4CDA9133-E392-4602-8F72-342B0F2B15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12000"/>
                </a:schemeClr>
              </a:solidFill>
              <a:prstDash val="dashDot"/>
              <a:miter lim="800000"/>
              <a:headEnd/>
              <a:tailEnd/>
            </a:ln>
          </p:spPr>
        </p:sp>
        <p:sp>
          <p:nvSpPr>
            <p:cNvPr id="53" name="Freeform 16">
              <a:extLst>
                <a:ext uri="{FF2B5EF4-FFF2-40B4-BE49-F238E27FC236}">
                  <a16:creationId xmlns:a16="http://schemas.microsoft.com/office/drawing/2014/main" id="{41574FAC-64B1-48BF-9962-5F1D6F2931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12000"/>
                </a:schemeClr>
              </a:solidFill>
              <a:prstDash val="dashDot"/>
              <a:miter lim="800000"/>
              <a:headEnd/>
              <a:tailEnd/>
            </a:ln>
          </p:spPr>
        </p:sp>
        <p:sp>
          <p:nvSpPr>
            <p:cNvPr id="54" name="Freeform 17">
              <a:extLst>
                <a:ext uri="{FF2B5EF4-FFF2-40B4-BE49-F238E27FC236}">
                  <a16:creationId xmlns:a16="http://schemas.microsoft.com/office/drawing/2014/main" id="{3C0763C8-12E2-42A2-96FE-5731CDF293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12000"/>
                </a:schemeClr>
              </a:solidFill>
              <a:prstDash val="solid"/>
              <a:miter lim="800000"/>
              <a:headEnd/>
              <a:tailEnd/>
            </a:ln>
          </p:spPr>
        </p:sp>
        <p:sp>
          <p:nvSpPr>
            <p:cNvPr id="55" name="Freeform 18">
              <a:extLst>
                <a:ext uri="{FF2B5EF4-FFF2-40B4-BE49-F238E27FC236}">
                  <a16:creationId xmlns:a16="http://schemas.microsoft.com/office/drawing/2014/main" id="{FA456C9D-7219-467B-B2AD-D5789A7D24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12000"/>
                </a:schemeClr>
              </a:solidFill>
              <a:prstDash val="solid"/>
              <a:miter lim="800000"/>
              <a:headEnd/>
              <a:tailEnd/>
            </a:ln>
          </p:spPr>
        </p:sp>
        <p:sp>
          <p:nvSpPr>
            <p:cNvPr id="56" name="Freeform 19">
              <a:extLst>
                <a:ext uri="{FF2B5EF4-FFF2-40B4-BE49-F238E27FC236}">
                  <a16:creationId xmlns:a16="http://schemas.microsoft.com/office/drawing/2014/main" id="{77284864-DE74-4A45-AD93-F630350402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11000"/>
                </a:schemeClr>
              </a:solidFill>
              <a:prstDash val="solid"/>
              <a:miter lim="800000"/>
              <a:headEnd/>
              <a:tailEnd/>
            </a:ln>
          </p:spPr>
        </p:sp>
        <p:sp>
          <p:nvSpPr>
            <p:cNvPr id="57" name="Freeform 20">
              <a:extLst>
                <a:ext uri="{FF2B5EF4-FFF2-40B4-BE49-F238E27FC236}">
                  <a16:creationId xmlns:a16="http://schemas.microsoft.com/office/drawing/2014/main" id="{2ECA1844-43F9-45F6-B52D-4854DBC48E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11000"/>
                </a:schemeClr>
              </a:solidFill>
              <a:prstDash val="solid"/>
              <a:miter lim="800000"/>
              <a:headEnd/>
              <a:tailEnd/>
            </a:ln>
          </p:spPr>
        </p:sp>
        <p:sp>
          <p:nvSpPr>
            <p:cNvPr id="58" name="Freeform 21">
              <a:extLst>
                <a:ext uri="{FF2B5EF4-FFF2-40B4-BE49-F238E27FC236}">
                  <a16:creationId xmlns:a16="http://schemas.microsoft.com/office/drawing/2014/main" id="{F9ECEA64-1836-4323-A0A3-D4F8291120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10000"/>
                </a:schemeClr>
              </a:solidFill>
              <a:prstDash val="solid"/>
              <a:miter lim="800000"/>
              <a:headEnd/>
              <a:tailEnd/>
            </a:ln>
          </p:spPr>
        </p:sp>
        <p:sp>
          <p:nvSpPr>
            <p:cNvPr id="59" name="Freeform 22">
              <a:extLst>
                <a:ext uri="{FF2B5EF4-FFF2-40B4-BE49-F238E27FC236}">
                  <a16:creationId xmlns:a16="http://schemas.microsoft.com/office/drawing/2014/main" id="{950F914B-7F44-4D5A-97BB-4BE453F4A4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10000"/>
                </a:schemeClr>
              </a:solidFill>
              <a:prstDash val="dash"/>
              <a:miter lim="800000"/>
              <a:headEnd/>
              <a:tailEnd/>
            </a:ln>
          </p:spPr>
        </p:sp>
        <p:sp>
          <p:nvSpPr>
            <p:cNvPr id="60" name="Freeform 23">
              <a:extLst>
                <a:ext uri="{FF2B5EF4-FFF2-40B4-BE49-F238E27FC236}">
                  <a16:creationId xmlns:a16="http://schemas.microsoft.com/office/drawing/2014/main" id="{A3EFB651-6736-424B-995D-48C4B0E558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10000"/>
                </a:schemeClr>
              </a:solidFill>
              <a:prstDash val="solid"/>
              <a:miter lim="800000"/>
              <a:headEnd/>
              <a:tailEnd/>
            </a:ln>
          </p:spPr>
        </p:sp>
      </p:grpSp>
      <p:grpSp>
        <p:nvGrpSpPr>
          <p:cNvPr id="62" name="Group 61">
            <a:extLst>
              <a:ext uri="{FF2B5EF4-FFF2-40B4-BE49-F238E27FC236}">
                <a16:creationId xmlns:a16="http://schemas.microsoft.com/office/drawing/2014/main" id="{1FB4E014-64CE-4D11-A129-94A1893FA66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63" name="Rectangle 62">
              <a:extLst>
                <a:ext uri="{FF2B5EF4-FFF2-40B4-BE49-F238E27FC236}">
                  <a16:creationId xmlns:a16="http://schemas.microsoft.com/office/drawing/2014/main" id="{DFBDC1C1-8061-451F-8181-9F04026453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Isosceles Triangle 63">
              <a:extLst>
                <a:ext uri="{FF2B5EF4-FFF2-40B4-BE49-F238E27FC236}">
                  <a16:creationId xmlns:a16="http://schemas.microsoft.com/office/drawing/2014/main" id="{C35F105D-10BD-4664-8966-82DC761720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 name="Rectangle 64">
              <a:extLst>
                <a:ext uri="{FF2B5EF4-FFF2-40B4-BE49-F238E27FC236}">
                  <a16:creationId xmlns:a16="http://schemas.microsoft.com/office/drawing/2014/main" id="{6C9E557E-56E2-4C47-BB57-B5D2A4FB30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6" name="Title 1"/>
          <p:cNvSpPr>
            <a:spLocks noGrp="1"/>
          </p:cNvSpPr>
          <p:nvPr>
            <p:ph type="title"/>
          </p:nvPr>
        </p:nvSpPr>
        <p:spPr>
          <a:xfrm>
            <a:off x="1744136" y="1337549"/>
            <a:ext cx="8679915" cy="1748729"/>
          </a:xfrm>
        </p:spPr>
        <p:txBody>
          <a:bodyPr vert="horz" lIns="228600" tIns="228600" rIns="228600" bIns="0" rtlCol="0" anchor="b">
            <a:normAutofit/>
          </a:bodyPr>
          <a:lstStyle/>
          <a:p>
            <a:pPr>
              <a:lnSpc>
                <a:spcPct val="80000"/>
              </a:lnSpc>
            </a:pPr>
            <a:r>
              <a:rPr lang="en-US" sz="5400"/>
              <a:t>Following This Session</a:t>
            </a:r>
          </a:p>
        </p:txBody>
      </p:sp>
      <p:sp>
        <p:nvSpPr>
          <p:cNvPr id="8" name="Text Placeholder 2"/>
          <p:cNvSpPr>
            <a:spLocks noGrp="1"/>
          </p:cNvSpPr>
          <p:nvPr>
            <p:ph type="body" idx="1"/>
          </p:nvPr>
        </p:nvSpPr>
        <p:spPr>
          <a:xfrm>
            <a:off x="1759237" y="3906266"/>
            <a:ext cx="8673427" cy="1322587"/>
          </a:xfrm>
        </p:spPr>
        <p:txBody>
          <a:bodyPr vert="horz" lIns="91440" tIns="0" rIns="91440" bIns="45720" rtlCol="0">
            <a:normAutofit/>
          </a:bodyPr>
          <a:lstStyle/>
          <a:p>
            <a:pPr>
              <a:lnSpc>
                <a:spcPct val="100000"/>
              </a:lnSpc>
            </a:pPr>
            <a:r>
              <a:rPr lang="en-US" sz="2400"/>
              <a:t>There will be a general Q &amp; A with Administration</a:t>
            </a:r>
          </a:p>
          <a:p>
            <a:pPr>
              <a:lnSpc>
                <a:spcPct val="100000"/>
              </a:lnSpc>
            </a:pPr>
            <a:r>
              <a:rPr lang="en-US" sz="2400"/>
              <a:t>Dr. Julieann Usry </a:t>
            </a:r>
            <a:r>
              <a:rPr lang="en-US" sz="2400">
                <a:hlinkClick r:id="rId3">
                  <a:extLst>
                    <a:ext uri="{A12FA001-AC4F-418D-AE19-62706E023703}">
                      <ahyp:hlinkClr xmlns:ahyp="http://schemas.microsoft.com/office/drawing/2018/hyperlinkcolor" val="tx"/>
                    </a:ext>
                  </a:extLst>
                </a:hlinkClick>
              </a:rPr>
              <a:t>jusry@pasco.k12.fl.us</a:t>
            </a:r>
            <a:endParaRPr lang="en-US" sz="2400"/>
          </a:p>
          <a:p>
            <a:pPr>
              <a:lnSpc>
                <a:spcPct val="100000"/>
              </a:lnSpc>
            </a:pPr>
            <a:endParaRPr lang="en-US"/>
          </a:p>
          <a:p>
            <a:pPr>
              <a:lnSpc>
                <a:spcPct val="100000"/>
              </a:lnSpc>
            </a:pPr>
            <a:endParaRPr lang="en-US"/>
          </a:p>
          <a:p>
            <a:pPr>
              <a:lnSpc>
                <a:spcPct val="100000"/>
              </a:lnSpc>
            </a:pPr>
            <a:endParaRPr lang="en-US"/>
          </a:p>
          <a:p>
            <a:pPr>
              <a:lnSpc>
                <a:spcPct val="100000"/>
              </a:lnSpc>
            </a:pPr>
            <a:endParaRPr lang="en-US"/>
          </a:p>
        </p:txBody>
      </p:sp>
    </p:spTree>
    <p:extLst>
      <p:ext uri="{BB962C8B-B14F-4D97-AF65-F5344CB8AC3E}">
        <p14:creationId xmlns:p14="http://schemas.microsoft.com/office/powerpoint/2010/main" val="1754980016"/>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3" name="Group 12">
            <a:extLst>
              <a:ext uri="{FF2B5EF4-FFF2-40B4-BE49-F238E27FC236}">
                <a16:creationId xmlns:a16="http://schemas.microsoft.com/office/drawing/2014/main" id="{0B46D094-9D10-45BD-BE9D-E4AFE2FE30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4" name="Freeform 5">
              <a:extLst>
                <a:ext uri="{FF2B5EF4-FFF2-40B4-BE49-F238E27FC236}">
                  <a16:creationId xmlns:a16="http://schemas.microsoft.com/office/drawing/2014/main" id="{55076C24-1C31-4A38-A3E7-9F78F38C2E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6">
              <a:extLst>
                <a:ext uri="{FF2B5EF4-FFF2-40B4-BE49-F238E27FC236}">
                  <a16:creationId xmlns:a16="http://schemas.microsoft.com/office/drawing/2014/main" id="{90A2F46D-431F-494E-B76D-74CEC14262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7">
              <a:extLst>
                <a:ext uri="{FF2B5EF4-FFF2-40B4-BE49-F238E27FC236}">
                  <a16:creationId xmlns:a16="http://schemas.microsoft.com/office/drawing/2014/main" id="{57B72B1F-4125-4F46-8D06-808E368B2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8">
              <a:extLst>
                <a:ext uri="{FF2B5EF4-FFF2-40B4-BE49-F238E27FC236}">
                  <a16:creationId xmlns:a16="http://schemas.microsoft.com/office/drawing/2014/main" id="{7C16EC32-C009-4130-ADB8-9DFD03CEC6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9">
              <a:extLst>
                <a:ext uri="{FF2B5EF4-FFF2-40B4-BE49-F238E27FC236}">
                  <a16:creationId xmlns:a16="http://schemas.microsoft.com/office/drawing/2014/main" id="{CA06AC4F-231A-406A-83AF-BF4F1603D3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0">
              <a:extLst>
                <a:ext uri="{FF2B5EF4-FFF2-40B4-BE49-F238E27FC236}">
                  <a16:creationId xmlns:a16="http://schemas.microsoft.com/office/drawing/2014/main" id="{244FAADB-573E-4112-BE8C-B88C470E4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1">
              <a:extLst>
                <a:ext uri="{FF2B5EF4-FFF2-40B4-BE49-F238E27FC236}">
                  <a16:creationId xmlns:a16="http://schemas.microsoft.com/office/drawing/2014/main" id="{CF38BC08-F82D-4258-8E44-11B2C9E4E1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2">
              <a:extLst>
                <a:ext uri="{FF2B5EF4-FFF2-40B4-BE49-F238E27FC236}">
                  <a16:creationId xmlns:a16="http://schemas.microsoft.com/office/drawing/2014/main" id="{EF763D22-10EE-4D7D-95EE-5F4DB723D3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3">
              <a:extLst>
                <a:ext uri="{FF2B5EF4-FFF2-40B4-BE49-F238E27FC236}">
                  <a16:creationId xmlns:a16="http://schemas.microsoft.com/office/drawing/2014/main" id="{81EA7FDE-0B97-4DDD-AF65-F352834E6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3" name="Freeform 14">
              <a:extLst>
                <a:ext uri="{FF2B5EF4-FFF2-40B4-BE49-F238E27FC236}">
                  <a16:creationId xmlns:a16="http://schemas.microsoft.com/office/drawing/2014/main" id="{CC18534F-EC75-4CF4-BBAC-0EF150873F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4" name="Freeform 15">
              <a:extLst>
                <a:ext uri="{FF2B5EF4-FFF2-40B4-BE49-F238E27FC236}">
                  <a16:creationId xmlns:a16="http://schemas.microsoft.com/office/drawing/2014/main" id="{71BB5232-2C83-41EB-B62B-E54AC93F2E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5" name="Freeform 16">
              <a:extLst>
                <a:ext uri="{FF2B5EF4-FFF2-40B4-BE49-F238E27FC236}">
                  <a16:creationId xmlns:a16="http://schemas.microsoft.com/office/drawing/2014/main" id="{2598F724-C32E-4B91-9B85-60C89DBB8C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6" name="Freeform 17">
              <a:extLst>
                <a:ext uri="{FF2B5EF4-FFF2-40B4-BE49-F238E27FC236}">
                  <a16:creationId xmlns:a16="http://schemas.microsoft.com/office/drawing/2014/main" id="{D5D4FBFD-ACE3-46D2-8E97-E8EABE735C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18">
              <a:extLst>
                <a:ext uri="{FF2B5EF4-FFF2-40B4-BE49-F238E27FC236}">
                  <a16:creationId xmlns:a16="http://schemas.microsoft.com/office/drawing/2014/main" id="{54A3C901-AFD0-41D3-85E5-87D0E1C9D3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19">
              <a:extLst>
                <a:ext uri="{FF2B5EF4-FFF2-40B4-BE49-F238E27FC236}">
                  <a16:creationId xmlns:a16="http://schemas.microsoft.com/office/drawing/2014/main" id="{485F3E8E-CD09-44EB-AC73-1834A8D504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0">
              <a:extLst>
                <a:ext uri="{FF2B5EF4-FFF2-40B4-BE49-F238E27FC236}">
                  <a16:creationId xmlns:a16="http://schemas.microsoft.com/office/drawing/2014/main" id="{3BDFC1A4-51E7-46A6-8A0D-50476BCF56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1">
              <a:extLst>
                <a:ext uri="{FF2B5EF4-FFF2-40B4-BE49-F238E27FC236}">
                  <a16:creationId xmlns:a16="http://schemas.microsoft.com/office/drawing/2014/main" id="{A561BC1B-C5E2-45AA-B72B-03AF3216C4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2">
              <a:extLst>
                <a:ext uri="{FF2B5EF4-FFF2-40B4-BE49-F238E27FC236}">
                  <a16:creationId xmlns:a16="http://schemas.microsoft.com/office/drawing/2014/main" id="{4C0779C6-0F80-48B1-AD32-CC10D00CE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2" name="Freeform 23">
              <a:extLst>
                <a:ext uri="{FF2B5EF4-FFF2-40B4-BE49-F238E27FC236}">
                  <a16:creationId xmlns:a16="http://schemas.microsoft.com/office/drawing/2014/main" id="{73702193-6A56-4A74-84AD-94F530FEDF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4" name="Group 33">
            <a:extLst>
              <a:ext uri="{FF2B5EF4-FFF2-40B4-BE49-F238E27FC236}">
                <a16:creationId xmlns:a16="http://schemas.microsoft.com/office/drawing/2014/main" id="{86AEFF79-03FD-4BC0-8A67-25CAFCFDCDA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35" name="Rectangle 34">
              <a:extLst>
                <a:ext uri="{FF2B5EF4-FFF2-40B4-BE49-F238E27FC236}">
                  <a16:creationId xmlns:a16="http://schemas.microsoft.com/office/drawing/2014/main" id="{CB66FC33-38F1-4E8E-8474-AF1F5673BA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Isosceles Triangle 35">
              <a:extLst>
                <a:ext uri="{FF2B5EF4-FFF2-40B4-BE49-F238E27FC236}">
                  <a16:creationId xmlns:a16="http://schemas.microsoft.com/office/drawing/2014/main" id="{32E0DAC0-8D22-4A77-8AA9-169781B2EB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7" name="Rectangle 36">
              <a:extLst>
                <a:ext uri="{FF2B5EF4-FFF2-40B4-BE49-F238E27FC236}">
                  <a16:creationId xmlns:a16="http://schemas.microsoft.com/office/drawing/2014/main" id="{828C2492-9737-4D83-8CBD-93EA6D0717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65" name="Rectangle 38">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3061" cy="68692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40">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42"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1"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2"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3"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60"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extBox 1">
            <a:extLst>
              <a:ext uri="{FF2B5EF4-FFF2-40B4-BE49-F238E27FC236}">
                <a16:creationId xmlns:a16="http://schemas.microsoft.com/office/drawing/2014/main" id="{81264984-8AA3-E606-62C7-5DB8CFD6FDB0}"/>
              </a:ext>
            </a:extLst>
          </p:cNvPr>
          <p:cNvSpPr txBox="1"/>
          <p:nvPr/>
        </p:nvSpPr>
        <p:spPr>
          <a:xfrm>
            <a:off x="1414914" y="5516678"/>
            <a:ext cx="9435152" cy="789673"/>
          </a:xfrm>
          <a:prstGeom prst="rect">
            <a:avLst/>
          </a:prstGeom>
        </p:spPr>
        <p:txBody>
          <a:bodyPr vert="horz" lIns="228600" tIns="228600" rIns="228600" bIns="0" rtlCol="0" anchor="ctr">
            <a:normAutofit/>
          </a:bodyPr>
          <a:lstStyle/>
          <a:p>
            <a:pPr algn="ctr" defTabSz="914400">
              <a:lnSpc>
                <a:spcPct val="80000"/>
              </a:lnSpc>
              <a:spcBef>
                <a:spcPct val="0"/>
              </a:spcBef>
              <a:spcAft>
                <a:spcPts val="600"/>
              </a:spcAft>
            </a:pPr>
            <a:r>
              <a:rPr lang="en-US" sz="4000" spc="-150">
                <a:solidFill>
                  <a:schemeClr val="bg1"/>
                </a:solidFill>
                <a:latin typeface="+mj-lt"/>
                <a:ea typeface="+mj-ea"/>
                <a:cs typeface="+mj-cs"/>
              </a:rPr>
              <a:t>Meet Our Pirate Administrators</a:t>
            </a:r>
          </a:p>
        </p:txBody>
      </p:sp>
      <p:sp>
        <p:nvSpPr>
          <p:cNvPr id="62" name="Freeform: Shape 61">
            <a:extLst>
              <a:ext uri="{FF2B5EF4-FFF2-40B4-BE49-F238E27FC236}">
                <a16:creationId xmlns:a16="http://schemas.microsoft.com/office/drawing/2014/main" id="{A7795DFA-888F-47E2-B44E-DE1D3B3E46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058957"/>
          </a:xfrm>
          <a:custGeom>
            <a:avLst/>
            <a:gdLst>
              <a:gd name="connsiteX0" fmla="*/ 0 w 12192000"/>
              <a:gd name="connsiteY0" fmla="*/ 0 h 5058957"/>
              <a:gd name="connsiteX1" fmla="*/ 12192000 w 12192000"/>
              <a:gd name="connsiteY1" fmla="*/ 0 h 5058957"/>
              <a:gd name="connsiteX2" fmla="*/ 12192000 w 12192000"/>
              <a:gd name="connsiteY2" fmla="*/ 259692 h 5058957"/>
              <a:gd name="connsiteX3" fmla="*/ 12192000 w 12192000"/>
              <a:gd name="connsiteY3" fmla="*/ 3542069 h 5058957"/>
              <a:gd name="connsiteX4" fmla="*/ 12192000 w 12192000"/>
              <a:gd name="connsiteY4" fmla="*/ 3734194 h 5058957"/>
              <a:gd name="connsiteX5" fmla="*/ 12192000 w 12192000"/>
              <a:gd name="connsiteY5" fmla="*/ 4710012 h 5058957"/>
              <a:gd name="connsiteX6" fmla="*/ 12113803 w 12192000"/>
              <a:gd name="connsiteY6" fmla="*/ 4718295 h 5058957"/>
              <a:gd name="connsiteX7" fmla="*/ 6753597 w 12192000"/>
              <a:gd name="connsiteY7" fmla="*/ 5041852 h 5058957"/>
              <a:gd name="connsiteX8" fmla="*/ 400746 w 12192000"/>
              <a:gd name="connsiteY8" fmla="*/ 4870509 h 5058957"/>
              <a:gd name="connsiteX9" fmla="*/ 0 w 12192000"/>
              <a:gd name="connsiteY9" fmla="*/ 4833533 h 5058957"/>
              <a:gd name="connsiteX10" fmla="*/ 0 w 12192000"/>
              <a:gd name="connsiteY10" fmla="*/ 3734194 h 5058957"/>
              <a:gd name="connsiteX11" fmla="*/ 0 w 12192000"/>
              <a:gd name="connsiteY11" fmla="*/ 3542069 h 5058957"/>
              <a:gd name="connsiteX12" fmla="*/ 0 w 12192000"/>
              <a:gd name="connsiteY12" fmla="*/ 259692 h 505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5058957">
                <a:moveTo>
                  <a:pt x="0" y="0"/>
                </a:moveTo>
                <a:lnTo>
                  <a:pt x="12192000" y="0"/>
                </a:lnTo>
                <a:lnTo>
                  <a:pt x="12192000" y="259692"/>
                </a:lnTo>
                <a:lnTo>
                  <a:pt x="12192000" y="3542069"/>
                </a:lnTo>
                <a:lnTo>
                  <a:pt x="12192000" y="3734194"/>
                </a:lnTo>
                <a:lnTo>
                  <a:pt x="12192000" y="4710012"/>
                </a:lnTo>
                <a:lnTo>
                  <a:pt x="12113803" y="4718295"/>
                </a:lnTo>
                <a:cubicBezTo>
                  <a:pt x="10139508" y="4916244"/>
                  <a:pt x="8237152" y="5009247"/>
                  <a:pt x="6753597" y="5041852"/>
                </a:cubicBezTo>
                <a:cubicBezTo>
                  <a:pt x="4940362" y="5081701"/>
                  <a:pt x="2657278" y="5062371"/>
                  <a:pt x="400746" y="4870509"/>
                </a:cubicBezTo>
                <a:lnTo>
                  <a:pt x="0" y="4833533"/>
                </a:lnTo>
                <a:lnTo>
                  <a:pt x="0" y="3734194"/>
                </a:lnTo>
                <a:lnTo>
                  <a:pt x="0" y="3542069"/>
                </a:lnTo>
                <a:lnTo>
                  <a:pt x="0" y="259692"/>
                </a:lnTo>
                <a:close/>
              </a:path>
            </a:pathLst>
          </a:custGeom>
          <a:solidFill>
            <a:schemeClr val="bg1"/>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person wearing glasses and a red shirt&#10;&#10;Description automatically generated with low confidence">
            <a:extLst>
              <a:ext uri="{FF2B5EF4-FFF2-40B4-BE49-F238E27FC236}">
                <a16:creationId xmlns:a16="http://schemas.microsoft.com/office/drawing/2014/main" id="{8BDC8145-DED7-45B9-A3AC-A1CDA5D817F0}"/>
              </a:ext>
            </a:extLst>
          </p:cNvPr>
          <p:cNvPicPr>
            <a:picLocks noChangeAspect="1"/>
          </p:cNvPicPr>
          <p:nvPr/>
        </p:nvPicPr>
        <p:blipFill>
          <a:blip r:embed="rId2"/>
          <a:stretch>
            <a:fillRect/>
          </a:stretch>
        </p:blipFill>
        <p:spPr>
          <a:xfrm>
            <a:off x="917125" y="302972"/>
            <a:ext cx="2898410" cy="3864547"/>
          </a:xfrm>
          <a:prstGeom prst="rect">
            <a:avLst/>
          </a:prstGeom>
        </p:spPr>
      </p:pic>
      <p:pic>
        <p:nvPicPr>
          <p:cNvPr id="8" name="Picture 7" descr="A person smiling for the camera&#10;&#10;Description automatically generated with medium confidence">
            <a:extLst>
              <a:ext uri="{FF2B5EF4-FFF2-40B4-BE49-F238E27FC236}">
                <a16:creationId xmlns:a16="http://schemas.microsoft.com/office/drawing/2014/main" id="{AA01C8B3-7208-F1B2-9723-AB3535D08E18}"/>
              </a:ext>
            </a:extLst>
          </p:cNvPr>
          <p:cNvPicPr>
            <a:picLocks noChangeAspect="1"/>
          </p:cNvPicPr>
          <p:nvPr/>
        </p:nvPicPr>
        <p:blipFill>
          <a:blip r:embed="rId3"/>
          <a:stretch>
            <a:fillRect/>
          </a:stretch>
        </p:blipFill>
        <p:spPr>
          <a:xfrm>
            <a:off x="8578144" y="265426"/>
            <a:ext cx="3033669" cy="3864547"/>
          </a:xfrm>
          <a:prstGeom prst="rect">
            <a:avLst/>
          </a:prstGeom>
        </p:spPr>
      </p:pic>
      <p:pic>
        <p:nvPicPr>
          <p:cNvPr id="6" name="Picture 5" descr="A person smiling for the camera&#10;&#10;Description automatically generated with medium confidence">
            <a:extLst>
              <a:ext uri="{FF2B5EF4-FFF2-40B4-BE49-F238E27FC236}">
                <a16:creationId xmlns:a16="http://schemas.microsoft.com/office/drawing/2014/main" id="{199B8F08-EC4E-4B8E-3D36-4B002A4219F5}"/>
              </a:ext>
            </a:extLst>
          </p:cNvPr>
          <p:cNvPicPr>
            <a:picLocks noChangeAspect="1"/>
          </p:cNvPicPr>
          <p:nvPr/>
        </p:nvPicPr>
        <p:blipFill>
          <a:blip r:embed="rId4"/>
          <a:stretch>
            <a:fillRect/>
          </a:stretch>
        </p:blipFill>
        <p:spPr>
          <a:xfrm>
            <a:off x="4647009" y="265427"/>
            <a:ext cx="2875222" cy="3864547"/>
          </a:xfrm>
          <a:prstGeom prst="rect">
            <a:avLst/>
          </a:prstGeom>
        </p:spPr>
      </p:pic>
      <p:sp>
        <p:nvSpPr>
          <p:cNvPr id="9" name="TextBox 8">
            <a:extLst>
              <a:ext uri="{FF2B5EF4-FFF2-40B4-BE49-F238E27FC236}">
                <a16:creationId xmlns:a16="http://schemas.microsoft.com/office/drawing/2014/main" id="{034CBEB5-790E-6277-F033-EDAF40D08472}"/>
              </a:ext>
            </a:extLst>
          </p:cNvPr>
          <p:cNvSpPr txBox="1"/>
          <p:nvPr/>
        </p:nvSpPr>
        <p:spPr>
          <a:xfrm>
            <a:off x="1367044" y="4256008"/>
            <a:ext cx="2293050" cy="646331"/>
          </a:xfrm>
          <a:prstGeom prst="rect">
            <a:avLst/>
          </a:prstGeom>
          <a:noFill/>
        </p:spPr>
        <p:txBody>
          <a:bodyPr wrap="square" rtlCol="0">
            <a:spAutoFit/>
          </a:bodyPr>
          <a:lstStyle/>
          <a:p>
            <a:r>
              <a:rPr lang="en-US"/>
              <a:t>Peggy Gilbert</a:t>
            </a:r>
          </a:p>
          <a:p>
            <a:r>
              <a:rPr lang="en-US"/>
              <a:t>School Principal</a:t>
            </a:r>
          </a:p>
        </p:txBody>
      </p:sp>
      <p:sp>
        <p:nvSpPr>
          <p:cNvPr id="61" name="TextBox 60">
            <a:extLst>
              <a:ext uri="{FF2B5EF4-FFF2-40B4-BE49-F238E27FC236}">
                <a16:creationId xmlns:a16="http://schemas.microsoft.com/office/drawing/2014/main" id="{36675D40-FC35-B719-9AF0-DF88CBCDEA8C}"/>
              </a:ext>
            </a:extLst>
          </p:cNvPr>
          <p:cNvSpPr txBox="1"/>
          <p:nvPr/>
        </p:nvSpPr>
        <p:spPr>
          <a:xfrm>
            <a:off x="4982490" y="4264529"/>
            <a:ext cx="2293050" cy="646331"/>
          </a:xfrm>
          <a:prstGeom prst="rect">
            <a:avLst/>
          </a:prstGeom>
          <a:noFill/>
        </p:spPr>
        <p:txBody>
          <a:bodyPr wrap="square" rtlCol="0">
            <a:spAutoFit/>
          </a:bodyPr>
          <a:lstStyle/>
          <a:p>
            <a:r>
              <a:rPr lang="en-US"/>
              <a:t>Dr. Julieann Usry</a:t>
            </a:r>
          </a:p>
          <a:p>
            <a:r>
              <a:rPr lang="en-US"/>
              <a:t>Assistant Principal</a:t>
            </a:r>
          </a:p>
        </p:txBody>
      </p:sp>
      <p:sp>
        <p:nvSpPr>
          <p:cNvPr id="67" name="TextBox 66">
            <a:extLst>
              <a:ext uri="{FF2B5EF4-FFF2-40B4-BE49-F238E27FC236}">
                <a16:creationId xmlns:a16="http://schemas.microsoft.com/office/drawing/2014/main" id="{E0E8EB8E-135D-2D77-A20F-66EA66563A3C}"/>
              </a:ext>
            </a:extLst>
          </p:cNvPr>
          <p:cNvSpPr txBox="1"/>
          <p:nvPr/>
        </p:nvSpPr>
        <p:spPr>
          <a:xfrm>
            <a:off x="8970262" y="4195309"/>
            <a:ext cx="2638064" cy="646331"/>
          </a:xfrm>
          <a:prstGeom prst="rect">
            <a:avLst/>
          </a:prstGeom>
          <a:noFill/>
        </p:spPr>
        <p:txBody>
          <a:bodyPr wrap="square" rtlCol="0">
            <a:spAutoFit/>
          </a:bodyPr>
          <a:lstStyle/>
          <a:p>
            <a:r>
              <a:rPr lang="en-US"/>
              <a:t>Lisa Beth Shoemaker</a:t>
            </a:r>
          </a:p>
          <a:p>
            <a:r>
              <a:rPr lang="en-US"/>
              <a:t>Assistant Principal</a:t>
            </a:r>
          </a:p>
        </p:txBody>
      </p:sp>
    </p:spTree>
    <p:extLst>
      <p:ext uri="{BB962C8B-B14F-4D97-AF65-F5344CB8AC3E}">
        <p14:creationId xmlns:p14="http://schemas.microsoft.com/office/powerpoint/2010/main" val="3864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3061" cy="68692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3"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2"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3"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4"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5"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1"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5" name="Title 1">
            <a:extLst>
              <a:ext uri="{FF2B5EF4-FFF2-40B4-BE49-F238E27FC236}">
                <a16:creationId xmlns:a16="http://schemas.microsoft.com/office/drawing/2014/main" id="{6F594A1D-371D-3047-8A25-E650B24AC807}"/>
              </a:ext>
            </a:extLst>
          </p:cNvPr>
          <p:cNvSpPr txBox="1">
            <a:spLocks noGrp="1"/>
          </p:cNvSpPr>
          <p:nvPr>
            <p:ph type="ctrTitle"/>
          </p:nvPr>
        </p:nvSpPr>
        <p:spPr>
          <a:xfrm>
            <a:off x="1530404" y="5199797"/>
            <a:ext cx="9435152" cy="78967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solidFill>
                  <a:schemeClr val="bg1"/>
                </a:solidFill>
                <a:latin typeface="Avenir Black Oblique"/>
                <a:cs typeface="Avenir Black Oblique"/>
              </a:rPr>
              <a:t>How Do Our Newest Pirates Show Their Pride?</a:t>
            </a:r>
          </a:p>
        </p:txBody>
      </p:sp>
      <p:sp>
        <p:nvSpPr>
          <p:cNvPr id="33" name="Freeform: Shape 32">
            <a:extLst>
              <a:ext uri="{FF2B5EF4-FFF2-40B4-BE49-F238E27FC236}">
                <a16:creationId xmlns:a16="http://schemas.microsoft.com/office/drawing/2014/main" id="{A7795DFA-888F-47E2-B44E-DE1D3B3E46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058957"/>
          </a:xfrm>
          <a:custGeom>
            <a:avLst/>
            <a:gdLst>
              <a:gd name="connsiteX0" fmla="*/ 0 w 12192000"/>
              <a:gd name="connsiteY0" fmla="*/ 0 h 5058957"/>
              <a:gd name="connsiteX1" fmla="*/ 12192000 w 12192000"/>
              <a:gd name="connsiteY1" fmla="*/ 0 h 5058957"/>
              <a:gd name="connsiteX2" fmla="*/ 12192000 w 12192000"/>
              <a:gd name="connsiteY2" fmla="*/ 259692 h 5058957"/>
              <a:gd name="connsiteX3" fmla="*/ 12192000 w 12192000"/>
              <a:gd name="connsiteY3" fmla="*/ 3542069 h 5058957"/>
              <a:gd name="connsiteX4" fmla="*/ 12192000 w 12192000"/>
              <a:gd name="connsiteY4" fmla="*/ 3734194 h 5058957"/>
              <a:gd name="connsiteX5" fmla="*/ 12192000 w 12192000"/>
              <a:gd name="connsiteY5" fmla="*/ 4710012 h 5058957"/>
              <a:gd name="connsiteX6" fmla="*/ 12113803 w 12192000"/>
              <a:gd name="connsiteY6" fmla="*/ 4718295 h 5058957"/>
              <a:gd name="connsiteX7" fmla="*/ 6753597 w 12192000"/>
              <a:gd name="connsiteY7" fmla="*/ 5041852 h 5058957"/>
              <a:gd name="connsiteX8" fmla="*/ 400746 w 12192000"/>
              <a:gd name="connsiteY8" fmla="*/ 4870509 h 5058957"/>
              <a:gd name="connsiteX9" fmla="*/ 0 w 12192000"/>
              <a:gd name="connsiteY9" fmla="*/ 4833533 h 5058957"/>
              <a:gd name="connsiteX10" fmla="*/ 0 w 12192000"/>
              <a:gd name="connsiteY10" fmla="*/ 3734194 h 5058957"/>
              <a:gd name="connsiteX11" fmla="*/ 0 w 12192000"/>
              <a:gd name="connsiteY11" fmla="*/ 3542069 h 5058957"/>
              <a:gd name="connsiteX12" fmla="*/ 0 w 12192000"/>
              <a:gd name="connsiteY12" fmla="*/ 259692 h 505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5058957">
                <a:moveTo>
                  <a:pt x="0" y="0"/>
                </a:moveTo>
                <a:lnTo>
                  <a:pt x="12192000" y="0"/>
                </a:lnTo>
                <a:lnTo>
                  <a:pt x="12192000" y="259692"/>
                </a:lnTo>
                <a:lnTo>
                  <a:pt x="12192000" y="3542069"/>
                </a:lnTo>
                <a:lnTo>
                  <a:pt x="12192000" y="3734194"/>
                </a:lnTo>
                <a:lnTo>
                  <a:pt x="12192000" y="4710012"/>
                </a:lnTo>
                <a:lnTo>
                  <a:pt x="12113803" y="4718295"/>
                </a:lnTo>
                <a:cubicBezTo>
                  <a:pt x="10139508" y="4916244"/>
                  <a:pt x="8237152" y="5009247"/>
                  <a:pt x="6753597" y="5041852"/>
                </a:cubicBezTo>
                <a:cubicBezTo>
                  <a:pt x="4940362" y="5081701"/>
                  <a:pt x="2657278" y="5062371"/>
                  <a:pt x="400746" y="4870509"/>
                </a:cubicBezTo>
                <a:lnTo>
                  <a:pt x="0" y="4833533"/>
                </a:lnTo>
                <a:lnTo>
                  <a:pt x="0" y="3734194"/>
                </a:lnTo>
                <a:lnTo>
                  <a:pt x="0" y="3542069"/>
                </a:lnTo>
                <a:lnTo>
                  <a:pt x="0" y="259692"/>
                </a:lnTo>
                <a:close/>
              </a:path>
            </a:pathLst>
          </a:custGeom>
          <a:solidFill>
            <a:schemeClr val="bg1"/>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3" name="Subtitle 2">
            <a:extLst>
              <a:ext uri="{FF2B5EF4-FFF2-40B4-BE49-F238E27FC236}">
                <a16:creationId xmlns:a16="http://schemas.microsoft.com/office/drawing/2014/main" id="{9A9EEC1C-2A8C-CC47-AF7C-09F4813466FD}"/>
              </a:ext>
            </a:extLst>
          </p:cNvPr>
          <p:cNvSpPr>
            <a:spLocks noGrp="1"/>
          </p:cNvSpPr>
          <p:nvPr>
            <p:ph type="subTitle" idx="1"/>
          </p:nvPr>
        </p:nvSpPr>
        <p:spPr>
          <a:xfrm>
            <a:off x="1836012" y="6019146"/>
            <a:ext cx="8673427" cy="405405"/>
          </a:xfrm>
        </p:spPr>
        <p:txBody>
          <a:bodyPr>
            <a:noAutofit/>
          </a:bodyPr>
          <a:lstStyle/>
          <a:p>
            <a:r>
              <a:rPr lang="en-US" sz="3200">
                <a:solidFill>
                  <a:schemeClr val="bg1"/>
                </a:solidFill>
                <a:latin typeface="Avenir Black Oblique"/>
                <a:cs typeface="Avenir Black Oblique"/>
              </a:rPr>
              <a:t>8 Tips to Support Your New Middle Schooler</a:t>
            </a:r>
            <a:endParaRPr lang="en-US" sz="3200">
              <a:solidFill>
                <a:schemeClr val="bg1"/>
              </a:solidFill>
            </a:endParaRPr>
          </a:p>
        </p:txBody>
      </p:sp>
      <p:pic>
        <p:nvPicPr>
          <p:cNvPr id="6" name="Picture 5" descr="A picture containing text, sky&#10;&#10;Description automatically generated">
            <a:extLst>
              <a:ext uri="{FF2B5EF4-FFF2-40B4-BE49-F238E27FC236}">
                <a16:creationId xmlns:a16="http://schemas.microsoft.com/office/drawing/2014/main" id="{9B478637-A2EC-3396-E77A-90C0BAFBF5E8}"/>
              </a:ext>
            </a:extLst>
          </p:cNvPr>
          <p:cNvPicPr>
            <a:picLocks noChangeAspect="1"/>
          </p:cNvPicPr>
          <p:nvPr/>
        </p:nvPicPr>
        <p:blipFill>
          <a:blip r:embed="rId2"/>
          <a:stretch>
            <a:fillRect/>
          </a:stretch>
        </p:blipFill>
        <p:spPr>
          <a:xfrm>
            <a:off x="876125" y="18644"/>
            <a:ext cx="3276768" cy="4826248"/>
          </a:xfrm>
          <a:prstGeom prst="rect">
            <a:avLst/>
          </a:prstGeom>
        </p:spPr>
      </p:pic>
      <p:pic>
        <p:nvPicPr>
          <p:cNvPr id="8" name="Picture 7" descr="Table&#10;&#10;Description automatically generated">
            <a:extLst>
              <a:ext uri="{FF2B5EF4-FFF2-40B4-BE49-F238E27FC236}">
                <a16:creationId xmlns:a16="http://schemas.microsoft.com/office/drawing/2014/main" id="{AEE9350E-751F-FACD-7F6D-4F89C736EED7}"/>
              </a:ext>
            </a:extLst>
          </p:cNvPr>
          <p:cNvPicPr>
            <a:picLocks noChangeAspect="1"/>
          </p:cNvPicPr>
          <p:nvPr/>
        </p:nvPicPr>
        <p:blipFill>
          <a:blip r:embed="rId3"/>
          <a:stretch>
            <a:fillRect/>
          </a:stretch>
        </p:blipFill>
        <p:spPr>
          <a:xfrm>
            <a:off x="5275486" y="234580"/>
            <a:ext cx="5905804" cy="4407126"/>
          </a:xfrm>
          <a:prstGeom prst="rect">
            <a:avLst/>
          </a:prstGeom>
        </p:spPr>
      </p:pic>
    </p:spTree>
    <p:extLst>
      <p:ext uri="{BB962C8B-B14F-4D97-AF65-F5344CB8AC3E}">
        <p14:creationId xmlns:p14="http://schemas.microsoft.com/office/powerpoint/2010/main" val="17581096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7C4610E-9C18-467B-BF10-BE6A974CC3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0" name="Freeform 5">
              <a:extLst>
                <a:ext uri="{FF2B5EF4-FFF2-40B4-BE49-F238E27FC236}">
                  <a16:creationId xmlns:a16="http://schemas.microsoft.com/office/drawing/2014/main" id="{296DF307-344E-4E9B-A7AA-8139E450D1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 name="Freeform 6">
              <a:extLst>
                <a:ext uri="{FF2B5EF4-FFF2-40B4-BE49-F238E27FC236}">
                  <a16:creationId xmlns:a16="http://schemas.microsoft.com/office/drawing/2014/main" id="{E263CC2D-ACFB-4EB3-ADF9-CD82BC8422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7">
              <a:extLst>
                <a:ext uri="{FF2B5EF4-FFF2-40B4-BE49-F238E27FC236}">
                  <a16:creationId xmlns:a16="http://schemas.microsoft.com/office/drawing/2014/main" id="{C5366E2F-9BA0-485A-B1CA-A5E6E2E37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3" name="Freeform 8">
              <a:extLst>
                <a:ext uri="{FF2B5EF4-FFF2-40B4-BE49-F238E27FC236}">
                  <a16:creationId xmlns:a16="http://schemas.microsoft.com/office/drawing/2014/main" id="{1803051E-7C26-4F53-8293-B4EAED4212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9">
              <a:extLst>
                <a:ext uri="{FF2B5EF4-FFF2-40B4-BE49-F238E27FC236}">
                  <a16:creationId xmlns:a16="http://schemas.microsoft.com/office/drawing/2014/main" id="{D10888CD-E496-4116-9C45-CF4F17ADE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10">
              <a:extLst>
                <a:ext uri="{FF2B5EF4-FFF2-40B4-BE49-F238E27FC236}">
                  <a16:creationId xmlns:a16="http://schemas.microsoft.com/office/drawing/2014/main" id="{0A42DA8F-DA3D-43E9-A184-E0F6C133A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1">
              <a:extLst>
                <a:ext uri="{FF2B5EF4-FFF2-40B4-BE49-F238E27FC236}">
                  <a16:creationId xmlns:a16="http://schemas.microsoft.com/office/drawing/2014/main" id="{473EAD31-7AA3-49B7-ADD6-C13FF0F14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2">
              <a:extLst>
                <a:ext uri="{FF2B5EF4-FFF2-40B4-BE49-F238E27FC236}">
                  <a16:creationId xmlns:a16="http://schemas.microsoft.com/office/drawing/2014/main" id="{2BBB7CDF-BA2E-451F-9201-CF2B6FEAE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3">
              <a:extLst>
                <a:ext uri="{FF2B5EF4-FFF2-40B4-BE49-F238E27FC236}">
                  <a16:creationId xmlns:a16="http://schemas.microsoft.com/office/drawing/2014/main" id="{84809EF2-CD0D-4BC3-ABC7-E7E312A1D7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9" name="Freeform 14">
              <a:extLst>
                <a:ext uri="{FF2B5EF4-FFF2-40B4-BE49-F238E27FC236}">
                  <a16:creationId xmlns:a16="http://schemas.microsoft.com/office/drawing/2014/main" id="{11D2D6C5-637B-4AFE-97F4-D4E48A6134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0" name="Freeform 15">
              <a:extLst>
                <a:ext uri="{FF2B5EF4-FFF2-40B4-BE49-F238E27FC236}">
                  <a16:creationId xmlns:a16="http://schemas.microsoft.com/office/drawing/2014/main" id="{F841B2C5-57F5-4FE6-B4D4-EBB3F30881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1" name="Freeform 16">
              <a:extLst>
                <a:ext uri="{FF2B5EF4-FFF2-40B4-BE49-F238E27FC236}">
                  <a16:creationId xmlns:a16="http://schemas.microsoft.com/office/drawing/2014/main" id="{B4822A39-2A52-4B2C-9319-BEFC526DB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2" name="Freeform 17">
              <a:extLst>
                <a:ext uri="{FF2B5EF4-FFF2-40B4-BE49-F238E27FC236}">
                  <a16:creationId xmlns:a16="http://schemas.microsoft.com/office/drawing/2014/main" id="{4E469692-E783-4950-8DEC-3A1FD3978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8">
              <a:extLst>
                <a:ext uri="{FF2B5EF4-FFF2-40B4-BE49-F238E27FC236}">
                  <a16:creationId xmlns:a16="http://schemas.microsoft.com/office/drawing/2014/main" id="{012909CD-3254-41E5-B8BB-0F2D7CE0D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9">
              <a:extLst>
                <a:ext uri="{FF2B5EF4-FFF2-40B4-BE49-F238E27FC236}">
                  <a16:creationId xmlns:a16="http://schemas.microsoft.com/office/drawing/2014/main" id="{93E7648E-861E-4503-AEDC-56C4EC507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20">
              <a:extLst>
                <a:ext uri="{FF2B5EF4-FFF2-40B4-BE49-F238E27FC236}">
                  <a16:creationId xmlns:a16="http://schemas.microsoft.com/office/drawing/2014/main" id="{F9C72257-EBD0-4D1C-A32C-D84644687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1">
              <a:extLst>
                <a:ext uri="{FF2B5EF4-FFF2-40B4-BE49-F238E27FC236}">
                  <a16:creationId xmlns:a16="http://schemas.microsoft.com/office/drawing/2014/main" id="{87BB2CBB-9C22-4E28-AB86-DC92AEE2D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2">
              <a:extLst>
                <a:ext uri="{FF2B5EF4-FFF2-40B4-BE49-F238E27FC236}">
                  <a16:creationId xmlns:a16="http://schemas.microsoft.com/office/drawing/2014/main" id="{F85B3053-8D9F-410A-80C2-7960DDEA6A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8" name="Freeform 23">
              <a:extLst>
                <a:ext uri="{FF2B5EF4-FFF2-40B4-BE49-F238E27FC236}">
                  <a16:creationId xmlns:a16="http://schemas.microsoft.com/office/drawing/2014/main" id="{E8FF5DA7-6E72-41F1-A54C-EAF440A274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0" name="Group 29">
            <a:extLst>
              <a:ext uri="{FF2B5EF4-FFF2-40B4-BE49-F238E27FC236}">
                <a16:creationId xmlns:a16="http://schemas.microsoft.com/office/drawing/2014/main" id="{A899734C-500F-4274-9854-8BFA14A1D7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31" name="Rectangle 30">
              <a:extLst>
                <a:ext uri="{FF2B5EF4-FFF2-40B4-BE49-F238E27FC236}">
                  <a16:creationId xmlns:a16="http://schemas.microsoft.com/office/drawing/2014/main" id="{FF07BF51-2934-47AD-A415-7400882F14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31">
              <a:extLst>
                <a:ext uri="{FF2B5EF4-FFF2-40B4-BE49-F238E27FC236}">
                  <a16:creationId xmlns:a16="http://schemas.microsoft.com/office/drawing/2014/main" id="{DD6E3DF0-EDC0-458B-9C5B-911814F0A6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a:extLst>
                <a:ext uri="{FF2B5EF4-FFF2-40B4-BE49-F238E27FC236}">
                  <a16:creationId xmlns:a16="http://schemas.microsoft.com/office/drawing/2014/main" id="{5D0824B1-47C9-4504-99FB-CB150519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35" name="Rectangle 34">
            <a:extLst>
              <a:ext uri="{FF2B5EF4-FFF2-40B4-BE49-F238E27FC236}">
                <a16:creationId xmlns:a16="http://schemas.microsoft.com/office/drawing/2014/main" id="{DE28C9F8-8367-429B-810E-46844E2AF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BEF9FB73-C99A-4D3F-878F-394C68842D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38" name="Freeform 5">
              <a:extLst>
                <a:ext uri="{FF2B5EF4-FFF2-40B4-BE49-F238E27FC236}">
                  <a16:creationId xmlns:a16="http://schemas.microsoft.com/office/drawing/2014/main" id="{9F20DB81-6D9A-4C4F-8238-2E0E4457ADA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Freeform 6">
              <a:extLst>
                <a:ext uri="{FF2B5EF4-FFF2-40B4-BE49-F238E27FC236}">
                  <a16:creationId xmlns:a16="http://schemas.microsoft.com/office/drawing/2014/main" id="{742FDB0A-DE87-4953-8190-171E3DB2377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7">
              <a:extLst>
                <a:ext uri="{FF2B5EF4-FFF2-40B4-BE49-F238E27FC236}">
                  <a16:creationId xmlns:a16="http://schemas.microsoft.com/office/drawing/2014/main" id="{9FC53584-BAEA-4F1D-8A0D-4632DCA5BF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8">
              <a:extLst>
                <a:ext uri="{FF2B5EF4-FFF2-40B4-BE49-F238E27FC236}">
                  <a16:creationId xmlns:a16="http://schemas.microsoft.com/office/drawing/2014/main" id="{098D9987-F0C6-45B7-9871-F7A60584E9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9">
              <a:extLst>
                <a:ext uri="{FF2B5EF4-FFF2-40B4-BE49-F238E27FC236}">
                  <a16:creationId xmlns:a16="http://schemas.microsoft.com/office/drawing/2014/main" id="{B31737D3-6C9F-4E83-83D1-C42DC632ACB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10">
              <a:extLst>
                <a:ext uri="{FF2B5EF4-FFF2-40B4-BE49-F238E27FC236}">
                  <a16:creationId xmlns:a16="http://schemas.microsoft.com/office/drawing/2014/main" id="{AA446777-3E10-4129-9333-C6D3957EE2D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11">
              <a:extLst>
                <a:ext uri="{FF2B5EF4-FFF2-40B4-BE49-F238E27FC236}">
                  <a16:creationId xmlns:a16="http://schemas.microsoft.com/office/drawing/2014/main" id="{32EE1966-ACB0-4E48-97D5-E418EAD766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12">
              <a:extLst>
                <a:ext uri="{FF2B5EF4-FFF2-40B4-BE49-F238E27FC236}">
                  <a16:creationId xmlns:a16="http://schemas.microsoft.com/office/drawing/2014/main" id="{ADD3C03D-ECBF-45B9-8114-22B88CA9ED1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13">
              <a:extLst>
                <a:ext uri="{FF2B5EF4-FFF2-40B4-BE49-F238E27FC236}">
                  <a16:creationId xmlns:a16="http://schemas.microsoft.com/office/drawing/2014/main" id="{7EB0BC62-8255-45AE-BA21-BCC7705540B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14">
              <a:extLst>
                <a:ext uri="{FF2B5EF4-FFF2-40B4-BE49-F238E27FC236}">
                  <a16:creationId xmlns:a16="http://schemas.microsoft.com/office/drawing/2014/main" id="{FF9BAD66-4573-4073-8310-13CD7481F0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15">
              <a:extLst>
                <a:ext uri="{FF2B5EF4-FFF2-40B4-BE49-F238E27FC236}">
                  <a16:creationId xmlns:a16="http://schemas.microsoft.com/office/drawing/2014/main" id="{0A1D4E49-6934-40C6-B071-3BBD2E099B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16">
              <a:extLst>
                <a:ext uri="{FF2B5EF4-FFF2-40B4-BE49-F238E27FC236}">
                  <a16:creationId xmlns:a16="http://schemas.microsoft.com/office/drawing/2014/main" id="{A23E1910-E385-4702-82DE-2ED5AB5667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17">
              <a:extLst>
                <a:ext uri="{FF2B5EF4-FFF2-40B4-BE49-F238E27FC236}">
                  <a16:creationId xmlns:a16="http://schemas.microsoft.com/office/drawing/2014/main" id="{E0DEC839-CA95-42EF-9883-6767EEDD68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18">
              <a:extLst>
                <a:ext uri="{FF2B5EF4-FFF2-40B4-BE49-F238E27FC236}">
                  <a16:creationId xmlns:a16="http://schemas.microsoft.com/office/drawing/2014/main" id="{2A70F79B-848E-4456-80D9-C312830811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19">
              <a:extLst>
                <a:ext uri="{FF2B5EF4-FFF2-40B4-BE49-F238E27FC236}">
                  <a16:creationId xmlns:a16="http://schemas.microsoft.com/office/drawing/2014/main" id="{FC9F970F-C0CF-48F2-A579-87A176BFFB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20">
              <a:extLst>
                <a:ext uri="{FF2B5EF4-FFF2-40B4-BE49-F238E27FC236}">
                  <a16:creationId xmlns:a16="http://schemas.microsoft.com/office/drawing/2014/main" id="{3B83F100-95D6-4F03-A6F8-6F974518DB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21">
              <a:extLst>
                <a:ext uri="{FF2B5EF4-FFF2-40B4-BE49-F238E27FC236}">
                  <a16:creationId xmlns:a16="http://schemas.microsoft.com/office/drawing/2014/main" id="{65A78EC4-71E4-4F4E-857D-12D4491A08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22">
              <a:extLst>
                <a:ext uri="{FF2B5EF4-FFF2-40B4-BE49-F238E27FC236}">
                  <a16:creationId xmlns:a16="http://schemas.microsoft.com/office/drawing/2014/main" id="{D772DE32-174E-42E9-8AA2-AE7F835F67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23">
              <a:extLst>
                <a:ext uri="{FF2B5EF4-FFF2-40B4-BE49-F238E27FC236}">
                  <a16:creationId xmlns:a16="http://schemas.microsoft.com/office/drawing/2014/main" id="{FDC74201-E301-45B8-8AC7-05E1B675D3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58" name="Group 57">
            <a:extLst>
              <a:ext uri="{FF2B5EF4-FFF2-40B4-BE49-F238E27FC236}">
                <a16:creationId xmlns:a16="http://schemas.microsoft.com/office/drawing/2014/main" id="{C59D380F-850C-43F1-80D1-1A782C6B40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7084" y="1186483"/>
            <a:ext cx="4473771" cy="4477933"/>
            <a:chOff x="807084" y="1186483"/>
            <a:chExt cx="4473771" cy="4477933"/>
          </a:xfrm>
        </p:grpSpPr>
        <p:sp>
          <p:nvSpPr>
            <p:cNvPr id="59" name="Rectangle 58">
              <a:extLst>
                <a:ext uri="{FF2B5EF4-FFF2-40B4-BE49-F238E27FC236}">
                  <a16:creationId xmlns:a16="http://schemas.microsoft.com/office/drawing/2014/main" id="{8D18A657-441D-4BCB-860E-108687894D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607" y="1186483"/>
              <a:ext cx="4472724"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Isosceles Triangle 39">
              <a:extLst>
                <a:ext uri="{FF2B5EF4-FFF2-40B4-BE49-F238E27FC236}">
                  <a16:creationId xmlns:a16="http://schemas.microsoft.com/office/drawing/2014/main" id="{B4A47755-0FF2-471E-80D4-7E0A81728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840353"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2FE8B1AC-8B3F-49DC-9A9D-4EEE540B7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084" y="1991156"/>
              <a:ext cx="4473771"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4DDBE131-F72E-6758-75CE-B5CB63CC96BC}"/>
              </a:ext>
            </a:extLst>
          </p:cNvPr>
          <p:cNvSpPr>
            <a:spLocks noGrp="1"/>
          </p:cNvSpPr>
          <p:nvPr>
            <p:ph type="title"/>
          </p:nvPr>
        </p:nvSpPr>
        <p:spPr>
          <a:xfrm>
            <a:off x="895415" y="2075504"/>
            <a:ext cx="4299456" cy="2042725"/>
          </a:xfrm>
        </p:spPr>
        <p:txBody>
          <a:bodyPr vert="horz" lIns="228600" tIns="228600" rIns="228600" bIns="0" rtlCol="0" anchor="b">
            <a:normAutofit/>
          </a:bodyPr>
          <a:lstStyle/>
          <a:p>
            <a:pPr>
              <a:lnSpc>
                <a:spcPct val="80000"/>
              </a:lnSpc>
            </a:pPr>
            <a:r>
              <a:rPr lang="en-US" sz="4600"/>
              <a:t>We Have a Rotating Bell Schedule</a:t>
            </a:r>
          </a:p>
        </p:txBody>
      </p:sp>
      <p:sp>
        <p:nvSpPr>
          <p:cNvPr id="63" name="Rectangle 62">
            <a:extLst>
              <a:ext uri="{FF2B5EF4-FFF2-40B4-BE49-F238E27FC236}">
                <a16:creationId xmlns:a16="http://schemas.microsoft.com/office/drawing/2014/main" id="{13E924A0-FE7E-45DB-BD41-FBEAB0A630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7850" y="-6706"/>
            <a:ext cx="6104149" cy="6871125"/>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alendar&#10;&#10;Description automatically generated">
            <a:extLst>
              <a:ext uri="{FF2B5EF4-FFF2-40B4-BE49-F238E27FC236}">
                <a16:creationId xmlns:a16="http://schemas.microsoft.com/office/drawing/2014/main" id="{8651C7A3-2BFA-234D-BA9D-43D6E44F7272}"/>
              </a:ext>
            </a:extLst>
          </p:cNvPr>
          <p:cNvPicPr>
            <a:picLocks noChangeAspect="1"/>
          </p:cNvPicPr>
          <p:nvPr/>
        </p:nvPicPr>
        <p:blipFill>
          <a:blip r:embed="rId2"/>
          <a:stretch>
            <a:fillRect/>
          </a:stretch>
        </p:blipFill>
        <p:spPr>
          <a:xfrm>
            <a:off x="6130149" y="1278256"/>
            <a:ext cx="5883426" cy="4124725"/>
          </a:xfrm>
          <a:prstGeom prst="rect">
            <a:avLst/>
          </a:prstGeom>
        </p:spPr>
      </p:pic>
    </p:spTree>
    <p:extLst>
      <p:ext uri="{BB962C8B-B14F-4D97-AF65-F5344CB8AC3E}">
        <p14:creationId xmlns:p14="http://schemas.microsoft.com/office/powerpoint/2010/main" val="18140315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7" name="Group 106">
            <a:extLst>
              <a:ext uri="{FF2B5EF4-FFF2-40B4-BE49-F238E27FC236}">
                <a16:creationId xmlns:a16="http://schemas.microsoft.com/office/drawing/2014/main" id="{15E1AC81-83F2-45A8-9054-15570F4E25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08" name="Freeform 5">
              <a:extLst>
                <a:ext uri="{FF2B5EF4-FFF2-40B4-BE49-F238E27FC236}">
                  <a16:creationId xmlns:a16="http://schemas.microsoft.com/office/drawing/2014/main" id="{B15AA7C5-9BFE-4B90-A119-467AFACE9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9" name="Freeform 6">
              <a:extLst>
                <a:ext uri="{FF2B5EF4-FFF2-40B4-BE49-F238E27FC236}">
                  <a16:creationId xmlns:a16="http://schemas.microsoft.com/office/drawing/2014/main" id="{944AB87D-35AF-4719-9940-5822E7702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0" name="Freeform 7">
              <a:extLst>
                <a:ext uri="{FF2B5EF4-FFF2-40B4-BE49-F238E27FC236}">
                  <a16:creationId xmlns:a16="http://schemas.microsoft.com/office/drawing/2014/main" id="{E8B33BE3-7890-4628-9322-7EFBA3375B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1" name="Freeform 8">
              <a:extLst>
                <a:ext uri="{FF2B5EF4-FFF2-40B4-BE49-F238E27FC236}">
                  <a16:creationId xmlns:a16="http://schemas.microsoft.com/office/drawing/2014/main" id="{01AD3ECF-519E-45E2-99DA-F5C1B50715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12" name="Freeform 9">
              <a:extLst>
                <a:ext uri="{FF2B5EF4-FFF2-40B4-BE49-F238E27FC236}">
                  <a16:creationId xmlns:a16="http://schemas.microsoft.com/office/drawing/2014/main" id="{C050E700-0FF1-4D25-B54C-84BA04FCDC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13" name="Freeform 10">
              <a:extLst>
                <a:ext uri="{FF2B5EF4-FFF2-40B4-BE49-F238E27FC236}">
                  <a16:creationId xmlns:a16="http://schemas.microsoft.com/office/drawing/2014/main" id="{720D9C11-F5C9-41B0-B2F2-EE20BC3D0C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14" name="Freeform 11">
              <a:extLst>
                <a:ext uri="{FF2B5EF4-FFF2-40B4-BE49-F238E27FC236}">
                  <a16:creationId xmlns:a16="http://schemas.microsoft.com/office/drawing/2014/main" id="{623A9DA0-857E-4CDE-80EA-F30F1CE55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5" name="Freeform 12">
              <a:extLst>
                <a:ext uri="{FF2B5EF4-FFF2-40B4-BE49-F238E27FC236}">
                  <a16:creationId xmlns:a16="http://schemas.microsoft.com/office/drawing/2014/main" id="{C48B8F4C-2C83-46F6-AFCD-58166AEB18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6" name="Freeform 13">
              <a:extLst>
                <a:ext uri="{FF2B5EF4-FFF2-40B4-BE49-F238E27FC236}">
                  <a16:creationId xmlns:a16="http://schemas.microsoft.com/office/drawing/2014/main" id="{234C3795-C44D-41A7-A8F6-891387A66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7" name="Freeform 14">
              <a:extLst>
                <a:ext uri="{FF2B5EF4-FFF2-40B4-BE49-F238E27FC236}">
                  <a16:creationId xmlns:a16="http://schemas.microsoft.com/office/drawing/2014/main" id="{91CC36F4-5DFA-4954-B354-97B180E98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8" name="Freeform 15">
              <a:extLst>
                <a:ext uri="{FF2B5EF4-FFF2-40B4-BE49-F238E27FC236}">
                  <a16:creationId xmlns:a16="http://schemas.microsoft.com/office/drawing/2014/main" id="{7087A08E-C024-457D-8F99-1F340CED61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9" name="Freeform 16">
              <a:extLst>
                <a:ext uri="{FF2B5EF4-FFF2-40B4-BE49-F238E27FC236}">
                  <a16:creationId xmlns:a16="http://schemas.microsoft.com/office/drawing/2014/main" id="{61CFBC61-7F57-45D7-860E-BF51B0EDA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0" name="Freeform 17">
              <a:extLst>
                <a:ext uri="{FF2B5EF4-FFF2-40B4-BE49-F238E27FC236}">
                  <a16:creationId xmlns:a16="http://schemas.microsoft.com/office/drawing/2014/main" id="{2591C3DB-4880-431E-BC3D-37F1378AC5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1" name="Freeform 18">
              <a:extLst>
                <a:ext uri="{FF2B5EF4-FFF2-40B4-BE49-F238E27FC236}">
                  <a16:creationId xmlns:a16="http://schemas.microsoft.com/office/drawing/2014/main" id="{79557EFE-4199-4E24-8A13-1B9CC1715A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2" name="Freeform 19">
              <a:extLst>
                <a:ext uri="{FF2B5EF4-FFF2-40B4-BE49-F238E27FC236}">
                  <a16:creationId xmlns:a16="http://schemas.microsoft.com/office/drawing/2014/main" id="{0B965615-6052-4907-A136-9CAD14604C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3" name="Freeform 20">
              <a:extLst>
                <a:ext uri="{FF2B5EF4-FFF2-40B4-BE49-F238E27FC236}">
                  <a16:creationId xmlns:a16="http://schemas.microsoft.com/office/drawing/2014/main" id="{F788FFC4-205D-47C1-91E7-DD1A52E0A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24" name="Freeform 21">
              <a:extLst>
                <a:ext uri="{FF2B5EF4-FFF2-40B4-BE49-F238E27FC236}">
                  <a16:creationId xmlns:a16="http://schemas.microsoft.com/office/drawing/2014/main" id="{462FADD6-C927-46ED-A6E6-273B35C2F1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125" name="Freeform 22">
              <a:extLst>
                <a:ext uri="{FF2B5EF4-FFF2-40B4-BE49-F238E27FC236}">
                  <a16:creationId xmlns:a16="http://schemas.microsoft.com/office/drawing/2014/main" id="{AF64005E-134D-4444-9425-FB1C188985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6" name="Freeform 23">
              <a:extLst>
                <a:ext uri="{FF2B5EF4-FFF2-40B4-BE49-F238E27FC236}">
                  <a16:creationId xmlns:a16="http://schemas.microsoft.com/office/drawing/2014/main" id="{E2565CA7-A8CB-463D-8D25-4F41235BC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7" name="Freeform 24">
              <a:extLst>
                <a:ext uri="{FF2B5EF4-FFF2-40B4-BE49-F238E27FC236}">
                  <a16:creationId xmlns:a16="http://schemas.microsoft.com/office/drawing/2014/main" id="{41ABBFC0-4EEA-4634-A73B-945729D6B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8" name="Freeform 25">
              <a:extLst>
                <a:ext uri="{FF2B5EF4-FFF2-40B4-BE49-F238E27FC236}">
                  <a16:creationId xmlns:a16="http://schemas.microsoft.com/office/drawing/2014/main" id="{E422F11F-726A-4A93-9D1B-B1400B061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130" name="Group 129">
            <a:extLst>
              <a:ext uri="{FF2B5EF4-FFF2-40B4-BE49-F238E27FC236}">
                <a16:creationId xmlns:a16="http://schemas.microsoft.com/office/drawing/2014/main" id="{FBF129BC-EA9E-4D20-898B-399F7727DFB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131" name="Rectangle 130">
              <a:extLst>
                <a:ext uri="{FF2B5EF4-FFF2-40B4-BE49-F238E27FC236}">
                  <a16:creationId xmlns:a16="http://schemas.microsoft.com/office/drawing/2014/main" id="{CFF42BAE-3249-46C8-9108-A83C87206B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2" name="Isosceles Triangle 22">
              <a:extLst>
                <a:ext uri="{FF2B5EF4-FFF2-40B4-BE49-F238E27FC236}">
                  <a16:creationId xmlns:a16="http://schemas.microsoft.com/office/drawing/2014/main" id="{4DDE2BA8-4174-4A99-BB09-0BA28F2685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3" name="Rectangle 132">
              <a:extLst>
                <a:ext uri="{FF2B5EF4-FFF2-40B4-BE49-F238E27FC236}">
                  <a16:creationId xmlns:a16="http://schemas.microsoft.com/office/drawing/2014/main" id="{4A893933-F7DD-4DA6-85C7-4CFF58741E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135" name="Rectangle 134">
            <a:extLst>
              <a:ext uri="{FF2B5EF4-FFF2-40B4-BE49-F238E27FC236}">
                <a16:creationId xmlns:a16="http://schemas.microsoft.com/office/drawing/2014/main" id="{29831267-5CAE-41B8-A1CC-66FE1628A6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437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7" name="Group 136">
            <a:extLst>
              <a:ext uri="{FF2B5EF4-FFF2-40B4-BE49-F238E27FC236}">
                <a16:creationId xmlns:a16="http://schemas.microsoft.com/office/drawing/2014/main" id="{379EE808-85F9-455B-B8F9-FBE90075FB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38" name="Freeform 5">
              <a:extLst>
                <a:ext uri="{FF2B5EF4-FFF2-40B4-BE49-F238E27FC236}">
                  <a16:creationId xmlns:a16="http://schemas.microsoft.com/office/drawing/2014/main" id="{C89DCC09-ED44-478A-8F79-A02EBAF7A5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9" name="Freeform 6">
              <a:extLst>
                <a:ext uri="{FF2B5EF4-FFF2-40B4-BE49-F238E27FC236}">
                  <a16:creationId xmlns:a16="http://schemas.microsoft.com/office/drawing/2014/main" id="{8E2E2454-5C03-4173-B8FE-1AB94658D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0" name="Freeform 7">
              <a:extLst>
                <a:ext uri="{FF2B5EF4-FFF2-40B4-BE49-F238E27FC236}">
                  <a16:creationId xmlns:a16="http://schemas.microsoft.com/office/drawing/2014/main" id="{2E8C684E-09F3-4317-A7D3-3D18C3593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1" name="Freeform 8">
              <a:extLst>
                <a:ext uri="{FF2B5EF4-FFF2-40B4-BE49-F238E27FC236}">
                  <a16:creationId xmlns:a16="http://schemas.microsoft.com/office/drawing/2014/main" id="{C5505EC4-4943-4963-98E8-69AF3FDF0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2" name="Freeform 9">
              <a:extLst>
                <a:ext uri="{FF2B5EF4-FFF2-40B4-BE49-F238E27FC236}">
                  <a16:creationId xmlns:a16="http://schemas.microsoft.com/office/drawing/2014/main" id="{4562C7B8-8AFB-4DDB-B72F-284990D5C4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3" name="Freeform 10">
              <a:extLst>
                <a:ext uri="{FF2B5EF4-FFF2-40B4-BE49-F238E27FC236}">
                  <a16:creationId xmlns:a16="http://schemas.microsoft.com/office/drawing/2014/main" id="{C3443E48-282C-4250-A466-0EC71FB9E1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4" name="Freeform 11">
              <a:extLst>
                <a:ext uri="{FF2B5EF4-FFF2-40B4-BE49-F238E27FC236}">
                  <a16:creationId xmlns:a16="http://schemas.microsoft.com/office/drawing/2014/main" id="{E1DA5A47-4EF3-4987-A0B2-0D48C03004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5" name="Freeform 12">
              <a:extLst>
                <a:ext uri="{FF2B5EF4-FFF2-40B4-BE49-F238E27FC236}">
                  <a16:creationId xmlns:a16="http://schemas.microsoft.com/office/drawing/2014/main" id="{B97C0249-6965-4479-85DD-65D339807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6" name="Freeform 13">
              <a:extLst>
                <a:ext uri="{FF2B5EF4-FFF2-40B4-BE49-F238E27FC236}">
                  <a16:creationId xmlns:a16="http://schemas.microsoft.com/office/drawing/2014/main" id="{593CC77F-968A-4E39-A274-8278279149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7" name="Freeform 14">
              <a:extLst>
                <a:ext uri="{FF2B5EF4-FFF2-40B4-BE49-F238E27FC236}">
                  <a16:creationId xmlns:a16="http://schemas.microsoft.com/office/drawing/2014/main" id="{1238E5CF-CAEC-4B5C-9DB6-A40F03FB3A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8" name="Freeform 15">
              <a:extLst>
                <a:ext uri="{FF2B5EF4-FFF2-40B4-BE49-F238E27FC236}">
                  <a16:creationId xmlns:a16="http://schemas.microsoft.com/office/drawing/2014/main" id="{BBD96636-6E63-4D65-A35C-92653FC48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9" name="Freeform 16">
              <a:extLst>
                <a:ext uri="{FF2B5EF4-FFF2-40B4-BE49-F238E27FC236}">
                  <a16:creationId xmlns:a16="http://schemas.microsoft.com/office/drawing/2014/main" id="{8D56D53D-1432-4D95-B0DD-3799916FD8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0" name="Freeform 17">
              <a:extLst>
                <a:ext uri="{FF2B5EF4-FFF2-40B4-BE49-F238E27FC236}">
                  <a16:creationId xmlns:a16="http://schemas.microsoft.com/office/drawing/2014/main" id="{415107AD-3A21-4847-8F6C-C406292763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1" name="Freeform 18">
              <a:extLst>
                <a:ext uri="{FF2B5EF4-FFF2-40B4-BE49-F238E27FC236}">
                  <a16:creationId xmlns:a16="http://schemas.microsoft.com/office/drawing/2014/main" id="{74B4AC16-93AF-4037-B469-BD1BAB95C9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2" name="Freeform 19">
              <a:extLst>
                <a:ext uri="{FF2B5EF4-FFF2-40B4-BE49-F238E27FC236}">
                  <a16:creationId xmlns:a16="http://schemas.microsoft.com/office/drawing/2014/main" id="{57AEC385-0F84-4743-A483-0E97114463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3" name="Freeform 20">
              <a:extLst>
                <a:ext uri="{FF2B5EF4-FFF2-40B4-BE49-F238E27FC236}">
                  <a16:creationId xmlns:a16="http://schemas.microsoft.com/office/drawing/2014/main" id="{90B47478-85F0-4BCA-9C98-48B633FD5A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54" name="Freeform 21">
              <a:extLst>
                <a:ext uri="{FF2B5EF4-FFF2-40B4-BE49-F238E27FC236}">
                  <a16:creationId xmlns:a16="http://schemas.microsoft.com/office/drawing/2014/main" id="{C8F8E9C6-76DE-42DF-9CD7-B9789CDE1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155" name="Freeform 22">
              <a:extLst>
                <a:ext uri="{FF2B5EF4-FFF2-40B4-BE49-F238E27FC236}">
                  <a16:creationId xmlns:a16="http://schemas.microsoft.com/office/drawing/2014/main" id="{660FFC41-5F89-4B42-913F-7FB1780636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6" name="Freeform 23">
              <a:extLst>
                <a:ext uri="{FF2B5EF4-FFF2-40B4-BE49-F238E27FC236}">
                  <a16:creationId xmlns:a16="http://schemas.microsoft.com/office/drawing/2014/main" id="{1B956442-7A16-4B5B-908F-D69FC0A933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7" name="Freeform 24">
              <a:extLst>
                <a:ext uri="{FF2B5EF4-FFF2-40B4-BE49-F238E27FC236}">
                  <a16:creationId xmlns:a16="http://schemas.microsoft.com/office/drawing/2014/main" id="{B54D797E-632B-4287-907B-A96D2CCBF4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8" name="Freeform 25">
              <a:extLst>
                <a:ext uri="{FF2B5EF4-FFF2-40B4-BE49-F238E27FC236}">
                  <a16:creationId xmlns:a16="http://schemas.microsoft.com/office/drawing/2014/main" id="{BF7D9703-D82B-498D-AA68-475F298FAA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160" name="Group 159">
            <a:extLst>
              <a:ext uri="{FF2B5EF4-FFF2-40B4-BE49-F238E27FC236}">
                <a16:creationId xmlns:a16="http://schemas.microsoft.com/office/drawing/2014/main" id="{F8D580F2-1EDA-4B5F-98EB-EF8F18E9B7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161" name="Rectangle 160">
              <a:extLst>
                <a:ext uri="{FF2B5EF4-FFF2-40B4-BE49-F238E27FC236}">
                  <a16:creationId xmlns:a16="http://schemas.microsoft.com/office/drawing/2014/main" id="{E0F2EADF-2A67-482F-B290-DED5172BB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2" name="Isosceles Triangle 22">
              <a:extLst>
                <a:ext uri="{FF2B5EF4-FFF2-40B4-BE49-F238E27FC236}">
                  <a16:creationId xmlns:a16="http://schemas.microsoft.com/office/drawing/2014/main" id="{39BCFDA0-B04D-4835-A135-02F8969F3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3" name="Rectangle 162">
              <a:extLst>
                <a:ext uri="{FF2B5EF4-FFF2-40B4-BE49-F238E27FC236}">
                  <a16:creationId xmlns:a16="http://schemas.microsoft.com/office/drawing/2014/main" id="{6DD3C0B8-C176-40C2-93F5-670E2BAC7D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Title 1"/>
          <p:cNvSpPr txBox="1">
            <a:spLocks/>
          </p:cNvSpPr>
          <p:nvPr/>
        </p:nvSpPr>
        <p:spPr>
          <a:xfrm>
            <a:off x="888631" y="2349925"/>
            <a:ext cx="3498979" cy="2456442"/>
          </a:xfrm>
          <a:prstGeom prst="rect">
            <a:avLst/>
          </a:prstGeom>
        </p:spPr>
        <p:txBody>
          <a:bodyPr vert="horz" lIns="228600" tIns="228600" rIns="228600" bIns="22860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85000"/>
              </a:lnSpc>
              <a:spcAft>
                <a:spcPts val="600"/>
              </a:spcAft>
            </a:pPr>
            <a:r>
              <a:rPr lang="en-US" sz="4000" spc="-150">
                <a:solidFill>
                  <a:srgbClr val="FFFEFF"/>
                </a:solidFill>
              </a:rPr>
              <a:t>Pasco Middle Dress Code</a:t>
            </a:r>
          </a:p>
        </p:txBody>
      </p:sp>
      <p:sp>
        <p:nvSpPr>
          <p:cNvPr id="5" name="Rectangle 4"/>
          <p:cNvSpPr/>
          <p:nvPr/>
        </p:nvSpPr>
        <p:spPr>
          <a:xfrm>
            <a:off x="5118447" y="803186"/>
            <a:ext cx="6281873" cy="5248622"/>
          </a:xfrm>
          <a:prstGeom prst="rect">
            <a:avLst/>
          </a:prstGeom>
        </p:spPr>
        <p:txBody>
          <a:bodyPr vert="horz" lIns="91440" tIns="45720" rIns="91440" bIns="45720" rtlCol="0" anchor="ctr">
            <a:normAutofit/>
          </a:bodyPr>
          <a:lstStyle/>
          <a:p>
            <a:pPr marL="457200" indent="-228600" defTabSz="914400">
              <a:lnSpc>
                <a:spcPct val="120000"/>
              </a:lnSpc>
              <a:spcAft>
                <a:spcPts val="600"/>
              </a:spcAft>
              <a:buClr>
                <a:schemeClr val="accent1"/>
              </a:buClr>
              <a:buSzPct val="110000"/>
              <a:buFont typeface="Wingdings" panose="05000000000000000000" pitchFamily="2" charset="2"/>
              <a:buChar char="§"/>
            </a:pPr>
            <a:r>
              <a:rPr lang="en-US"/>
              <a:t>Clothing that is offensive may not be worn. </a:t>
            </a:r>
          </a:p>
          <a:p>
            <a:pPr marL="457200" indent="-228600" defTabSz="914400">
              <a:lnSpc>
                <a:spcPct val="120000"/>
              </a:lnSpc>
              <a:spcAft>
                <a:spcPts val="600"/>
              </a:spcAft>
              <a:buClr>
                <a:schemeClr val="accent1"/>
              </a:buClr>
              <a:buSzPct val="110000"/>
              <a:buFont typeface="Wingdings" panose="05000000000000000000" pitchFamily="2" charset="2"/>
              <a:buChar char="§"/>
            </a:pPr>
            <a:r>
              <a:rPr lang="en-US"/>
              <a:t>All shorts and skirts must be no shorter than 6 inches above the knee. </a:t>
            </a:r>
          </a:p>
          <a:p>
            <a:pPr marL="457200" indent="-228600" defTabSz="914400">
              <a:lnSpc>
                <a:spcPct val="120000"/>
              </a:lnSpc>
              <a:spcAft>
                <a:spcPts val="600"/>
              </a:spcAft>
              <a:buClr>
                <a:schemeClr val="accent1"/>
              </a:buClr>
              <a:buSzPct val="110000"/>
              <a:buFont typeface="Wingdings" panose="05000000000000000000" pitchFamily="2" charset="2"/>
              <a:buChar char="§"/>
            </a:pPr>
            <a:r>
              <a:rPr lang="en-US"/>
              <a:t>Pants will be worn securely. Students are allowed one inch of </a:t>
            </a:r>
            <a:r>
              <a:rPr lang="en-US" err="1"/>
              <a:t>midrift</a:t>
            </a:r>
            <a:r>
              <a:rPr lang="en-US"/>
              <a:t> on their shirts.</a:t>
            </a:r>
          </a:p>
          <a:p>
            <a:pPr marL="457200" indent="-228600" defTabSz="914400">
              <a:lnSpc>
                <a:spcPct val="120000"/>
              </a:lnSpc>
              <a:spcAft>
                <a:spcPts val="600"/>
              </a:spcAft>
              <a:buClr>
                <a:schemeClr val="accent1"/>
              </a:buClr>
              <a:buSzPct val="110000"/>
              <a:buFont typeface="Wingdings" panose="05000000000000000000" pitchFamily="2" charset="2"/>
              <a:buChar char="§"/>
            </a:pPr>
            <a:r>
              <a:rPr lang="en-US"/>
              <a:t>Shirts and tops must “cup” over the shoulder for both boys and girls.</a:t>
            </a:r>
          </a:p>
          <a:p>
            <a:pPr marL="457200" indent="-228600" defTabSz="914400">
              <a:lnSpc>
                <a:spcPct val="120000"/>
              </a:lnSpc>
              <a:spcAft>
                <a:spcPts val="600"/>
              </a:spcAft>
              <a:buClr>
                <a:schemeClr val="accent1"/>
              </a:buClr>
              <a:buSzPct val="110000"/>
              <a:buFont typeface="Wingdings" panose="05000000000000000000" pitchFamily="2" charset="2"/>
              <a:buChar char="§"/>
            </a:pPr>
            <a:r>
              <a:rPr lang="en-US"/>
              <a:t>Hats are now permitted on campus</a:t>
            </a:r>
          </a:p>
          <a:p>
            <a:pPr marL="457200" indent="-228600" defTabSz="914400">
              <a:lnSpc>
                <a:spcPct val="120000"/>
              </a:lnSpc>
              <a:spcAft>
                <a:spcPts val="600"/>
              </a:spcAft>
              <a:buClr>
                <a:schemeClr val="accent1"/>
              </a:buClr>
              <a:buSzPct val="110000"/>
              <a:buFont typeface="Wingdings" panose="05000000000000000000" pitchFamily="2" charset="2"/>
              <a:buChar char="§"/>
            </a:pPr>
            <a:r>
              <a:rPr lang="en-US"/>
              <a:t>Students in violation of the dress code will be required to change into appropriate clothing before returning to class. </a:t>
            </a:r>
          </a:p>
          <a:p>
            <a:pPr marL="285750" indent="-228600" defTabSz="914400">
              <a:lnSpc>
                <a:spcPct val="120000"/>
              </a:lnSpc>
              <a:spcAft>
                <a:spcPts val="600"/>
              </a:spcAft>
              <a:buClr>
                <a:schemeClr val="accent1"/>
              </a:buClr>
              <a:buSzPct val="110000"/>
              <a:buFont typeface="Wingdings" panose="05000000000000000000" pitchFamily="2" charset="2"/>
              <a:buChar char="§"/>
            </a:pPr>
            <a:endParaRPr lang="en-US"/>
          </a:p>
        </p:txBody>
      </p:sp>
      <p:sp>
        <p:nvSpPr>
          <p:cNvPr id="2" name="TextBox 1"/>
          <p:cNvSpPr txBox="1"/>
          <p:nvPr/>
        </p:nvSpPr>
        <p:spPr>
          <a:xfrm>
            <a:off x="1749328" y="6200775"/>
            <a:ext cx="9191722" cy="36988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Aft>
                <a:spcPts val="600"/>
              </a:spcAft>
            </a:pPr>
            <a:r>
              <a:rPr lang="en-US"/>
              <a:t>The complete dress code can be found on our school website.</a:t>
            </a:r>
          </a:p>
        </p:txBody>
      </p:sp>
    </p:spTree>
    <p:extLst>
      <p:ext uri="{BB962C8B-B14F-4D97-AF65-F5344CB8AC3E}">
        <p14:creationId xmlns:p14="http://schemas.microsoft.com/office/powerpoint/2010/main" val="488234710"/>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343" name="Group 14342">
            <a:extLst>
              <a:ext uri="{FF2B5EF4-FFF2-40B4-BE49-F238E27FC236}">
                <a16:creationId xmlns:a16="http://schemas.microsoft.com/office/drawing/2014/main" id="{E8DD8E1A-9945-4DBA-BC40-7A028BF32D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4344" name="Freeform 5">
              <a:extLst>
                <a:ext uri="{FF2B5EF4-FFF2-40B4-BE49-F238E27FC236}">
                  <a16:creationId xmlns:a16="http://schemas.microsoft.com/office/drawing/2014/main" id="{FE1C52F1-9DDF-4839-9B8F-25F7F8D42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345" name="Freeform 6">
              <a:extLst>
                <a:ext uri="{FF2B5EF4-FFF2-40B4-BE49-F238E27FC236}">
                  <a16:creationId xmlns:a16="http://schemas.microsoft.com/office/drawing/2014/main" id="{DB25E450-AEBE-4B5B-9CD7-7DDA5128D0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346" name="Freeform 7">
              <a:extLst>
                <a:ext uri="{FF2B5EF4-FFF2-40B4-BE49-F238E27FC236}">
                  <a16:creationId xmlns:a16="http://schemas.microsoft.com/office/drawing/2014/main" id="{D57AF4B2-B19E-4839-9D9C-06AD5370C3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347" name="Freeform 8">
              <a:extLst>
                <a:ext uri="{FF2B5EF4-FFF2-40B4-BE49-F238E27FC236}">
                  <a16:creationId xmlns:a16="http://schemas.microsoft.com/office/drawing/2014/main" id="{2949CEBF-F4A7-44B2-8A3B-22558718F7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348" name="Freeform 9">
              <a:extLst>
                <a:ext uri="{FF2B5EF4-FFF2-40B4-BE49-F238E27FC236}">
                  <a16:creationId xmlns:a16="http://schemas.microsoft.com/office/drawing/2014/main" id="{28EAA589-93ED-485D-96BB-B9B21EC96B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349" name="Freeform 10">
              <a:extLst>
                <a:ext uri="{FF2B5EF4-FFF2-40B4-BE49-F238E27FC236}">
                  <a16:creationId xmlns:a16="http://schemas.microsoft.com/office/drawing/2014/main" id="{4BB4F238-A1F2-45F6-9074-18C4A9F921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350" name="Freeform 11">
              <a:extLst>
                <a:ext uri="{FF2B5EF4-FFF2-40B4-BE49-F238E27FC236}">
                  <a16:creationId xmlns:a16="http://schemas.microsoft.com/office/drawing/2014/main" id="{1C658EE5-B46E-48ED-822D-1C3F08ECAD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351" name="Freeform 12">
              <a:extLst>
                <a:ext uri="{FF2B5EF4-FFF2-40B4-BE49-F238E27FC236}">
                  <a16:creationId xmlns:a16="http://schemas.microsoft.com/office/drawing/2014/main" id="{82AA74BE-73A4-4ADC-B86C-833704C0C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352" name="Freeform 13">
              <a:extLst>
                <a:ext uri="{FF2B5EF4-FFF2-40B4-BE49-F238E27FC236}">
                  <a16:creationId xmlns:a16="http://schemas.microsoft.com/office/drawing/2014/main" id="{2018BD4B-A593-4075-9FDB-4739C6D53D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353" name="Freeform 14">
              <a:extLst>
                <a:ext uri="{FF2B5EF4-FFF2-40B4-BE49-F238E27FC236}">
                  <a16:creationId xmlns:a16="http://schemas.microsoft.com/office/drawing/2014/main" id="{0D16E44B-CE60-491F-B907-D02B0B1EE0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354" name="Freeform 15">
              <a:extLst>
                <a:ext uri="{FF2B5EF4-FFF2-40B4-BE49-F238E27FC236}">
                  <a16:creationId xmlns:a16="http://schemas.microsoft.com/office/drawing/2014/main" id="{2DFA7256-7E90-44B6-8E90-2111C1A1F6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355" name="Freeform 16">
              <a:extLst>
                <a:ext uri="{FF2B5EF4-FFF2-40B4-BE49-F238E27FC236}">
                  <a16:creationId xmlns:a16="http://schemas.microsoft.com/office/drawing/2014/main" id="{CE31CD09-2348-4B3A-9C97-CEECA4ABC0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356" name="Freeform 17">
              <a:extLst>
                <a:ext uri="{FF2B5EF4-FFF2-40B4-BE49-F238E27FC236}">
                  <a16:creationId xmlns:a16="http://schemas.microsoft.com/office/drawing/2014/main" id="{4E5422EF-93F2-41A9-B30F-9EFE9241DE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357" name="Freeform 18">
              <a:extLst>
                <a:ext uri="{FF2B5EF4-FFF2-40B4-BE49-F238E27FC236}">
                  <a16:creationId xmlns:a16="http://schemas.microsoft.com/office/drawing/2014/main" id="{7920E29F-BB48-485F-95FF-5C372339C4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358" name="Freeform 19">
              <a:extLst>
                <a:ext uri="{FF2B5EF4-FFF2-40B4-BE49-F238E27FC236}">
                  <a16:creationId xmlns:a16="http://schemas.microsoft.com/office/drawing/2014/main" id="{ACFDB0E0-ECEB-4EEB-925D-4BE22979C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359" name="Freeform 20">
              <a:extLst>
                <a:ext uri="{FF2B5EF4-FFF2-40B4-BE49-F238E27FC236}">
                  <a16:creationId xmlns:a16="http://schemas.microsoft.com/office/drawing/2014/main" id="{30CE2542-FFC2-4E6A-9F84-265FE415D9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4360" name="Freeform 21">
              <a:extLst>
                <a:ext uri="{FF2B5EF4-FFF2-40B4-BE49-F238E27FC236}">
                  <a16:creationId xmlns:a16="http://schemas.microsoft.com/office/drawing/2014/main" id="{2864C497-B900-4D3E-895C-A2A823A3C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14361" name="Freeform 22">
              <a:extLst>
                <a:ext uri="{FF2B5EF4-FFF2-40B4-BE49-F238E27FC236}">
                  <a16:creationId xmlns:a16="http://schemas.microsoft.com/office/drawing/2014/main" id="{26441ED2-272A-4395-9966-F5B1C8D3F5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362" name="Freeform 23">
              <a:extLst>
                <a:ext uri="{FF2B5EF4-FFF2-40B4-BE49-F238E27FC236}">
                  <a16:creationId xmlns:a16="http://schemas.microsoft.com/office/drawing/2014/main" id="{701CA35D-3DE0-4BE9-96A9-31A6F24DB8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363" name="Freeform 24">
              <a:extLst>
                <a:ext uri="{FF2B5EF4-FFF2-40B4-BE49-F238E27FC236}">
                  <a16:creationId xmlns:a16="http://schemas.microsoft.com/office/drawing/2014/main" id="{C9367E8C-A75F-4D57-8B79-1B3EEDFD8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364" name="Freeform 25">
              <a:extLst>
                <a:ext uri="{FF2B5EF4-FFF2-40B4-BE49-F238E27FC236}">
                  <a16:creationId xmlns:a16="http://schemas.microsoft.com/office/drawing/2014/main" id="{0846F98D-8409-4D6C-B830-625CC19EBC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14366" name="Group 14365">
            <a:extLst>
              <a:ext uri="{FF2B5EF4-FFF2-40B4-BE49-F238E27FC236}">
                <a16:creationId xmlns:a16="http://schemas.microsoft.com/office/drawing/2014/main" id="{F35369DB-627C-41BD-9041-6426E8BF66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14367" name="Rectangle 14366">
              <a:extLst>
                <a:ext uri="{FF2B5EF4-FFF2-40B4-BE49-F238E27FC236}">
                  <a16:creationId xmlns:a16="http://schemas.microsoft.com/office/drawing/2014/main" id="{9BA15987-DDC0-4CAB-AF5B-7D11E25D20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368" name="Isosceles Triangle 22">
              <a:extLst>
                <a:ext uri="{FF2B5EF4-FFF2-40B4-BE49-F238E27FC236}">
                  <a16:creationId xmlns:a16="http://schemas.microsoft.com/office/drawing/2014/main" id="{9B6DF8F2-BD4C-48F5-8CDC-95B311500F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369" name="Rectangle 14368">
              <a:extLst>
                <a:ext uri="{FF2B5EF4-FFF2-40B4-BE49-F238E27FC236}">
                  <a16:creationId xmlns:a16="http://schemas.microsoft.com/office/drawing/2014/main" id="{8E989FB2-D6DE-43D1-84D5-1C80F99012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14371" name="Rectangle 14370">
            <a:extLst>
              <a:ext uri="{FF2B5EF4-FFF2-40B4-BE49-F238E27FC236}">
                <a16:creationId xmlns:a16="http://schemas.microsoft.com/office/drawing/2014/main" id="{54FA7551-62F4-4FD6-98F0-F440C2EFB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373" name="Group 14372">
            <a:extLst>
              <a:ext uri="{FF2B5EF4-FFF2-40B4-BE49-F238E27FC236}">
                <a16:creationId xmlns:a16="http://schemas.microsoft.com/office/drawing/2014/main" id="{604D1569-A1A7-470B-8546-EE5D81F2DD7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4374" name="Freeform 5">
              <a:extLst>
                <a:ext uri="{FF2B5EF4-FFF2-40B4-BE49-F238E27FC236}">
                  <a16:creationId xmlns:a16="http://schemas.microsoft.com/office/drawing/2014/main" id="{DFC50A30-B248-4B63-B219-1E489DF87F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75" name="Freeform 6">
              <a:extLst>
                <a:ext uri="{FF2B5EF4-FFF2-40B4-BE49-F238E27FC236}">
                  <a16:creationId xmlns:a16="http://schemas.microsoft.com/office/drawing/2014/main" id="{EA7CF3E3-CE8B-4E82-948C-36A0D4AAD16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76" name="Freeform 7">
              <a:extLst>
                <a:ext uri="{FF2B5EF4-FFF2-40B4-BE49-F238E27FC236}">
                  <a16:creationId xmlns:a16="http://schemas.microsoft.com/office/drawing/2014/main" id="{6C9604FC-0B58-4CC7-A999-6306650699B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77" name="Freeform 8">
              <a:extLst>
                <a:ext uri="{FF2B5EF4-FFF2-40B4-BE49-F238E27FC236}">
                  <a16:creationId xmlns:a16="http://schemas.microsoft.com/office/drawing/2014/main" id="{A909FCEE-12A5-454F-821A-3C86EF47B1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78" name="Freeform 9">
              <a:extLst>
                <a:ext uri="{FF2B5EF4-FFF2-40B4-BE49-F238E27FC236}">
                  <a16:creationId xmlns:a16="http://schemas.microsoft.com/office/drawing/2014/main" id="{C9540466-9FAF-4B37-8EB1-62AC47860D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79" name="Freeform 10">
              <a:extLst>
                <a:ext uri="{FF2B5EF4-FFF2-40B4-BE49-F238E27FC236}">
                  <a16:creationId xmlns:a16="http://schemas.microsoft.com/office/drawing/2014/main" id="{278B340E-B0D9-4451-806E-E104AC1F29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80" name="Freeform 11">
              <a:extLst>
                <a:ext uri="{FF2B5EF4-FFF2-40B4-BE49-F238E27FC236}">
                  <a16:creationId xmlns:a16="http://schemas.microsoft.com/office/drawing/2014/main" id="{5A0C7D08-9828-4793-9A58-57BECAE801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81" name="Freeform 12">
              <a:extLst>
                <a:ext uri="{FF2B5EF4-FFF2-40B4-BE49-F238E27FC236}">
                  <a16:creationId xmlns:a16="http://schemas.microsoft.com/office/drawing/2014/main" id="{13A24A47-FA45-4531-81D9-6148DD9ED8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82" name="Freeform 13">
              <a:extLst>
                <a:ext uri="{FF2B5EF4-FFF2-40B4-BE49-F238E27FC236}">
                  <a16:creationId xmlns:a16="http://schemas.microsoft.com/office/drawing/2014/main" id="{1AB52FA6-6D25-4EA3-B11E-BE46788A8F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83" name="Freeform 14">
              <a:extLst>
                <a:ext uri="{FF2B5EF4-FFF2-40B4-BE49-F238E27FC236}">
                  <a16:creationId xmlns:a16="http://schemas.microsoft.com/office/drawing/2014/main" id="{8AEDF898-DA89-465A-95CF-94369C7D2F2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84" name="Freeform 15">
              <a:extLst>
                <a:ext uri="{FF2B5EF4-FFF2-40B4-BE49-F238E27FC236}">
                  <a16:creationId xmlns:a16="http://schemas.microsoft.com/office/drawing/2014/main" id="{4C46D32B-BD05-42DF-88EA-6188993AA4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85" name="Freeform 16">
              <a:extLst>
                <a:ext uri="{FF2B5EF4-FFF2-40B4-BE49-F238E27FC236}">
                  <a16:creationId xmlns:a16="http://schemas.microsoft.com/office/drawing/2014/main" id="{22CFB529-CCDE-4C6B-AED9-D7EE06E2EE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86" name="Freeform 17">
              <a:extLst>
                <a:ext uri="{FF2B5EF4-FFF2-40B4-BE49-F238E27FC236}">
                  <a16:creationId xmlns:a16="http://schemas.microsoft.com/office/drawing/2014/main" id="{46DF7DA7-6308-408D-802B-97AC4C38E8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87" name="Freeform 18">
              <a:extLst>
                <a:ext uri="{FF2B5EF4-FFF2-40B4-BE49-F238E27FC236}">
                  <a16:creationId xmlns:a16="http://schemas.microsoft.com/office/drawing/2014/main" id="{C1051496-180E-4C8D-B12C-B44A473C4AB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88" name="Freeform 19">
              <a:extLst>
                <a:ext uri="{FF2B5EF4-FFF2-40B4-BE49-F238E27FC236}">
                  <a16:creationId xmlns:a16="http://schemas.microsoft.com/office/drawing/2014/main" id="{EFD92D55-216C-4F38-B4F8-DBD23E0BE9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89" name="Freeform 20">
              <a:extLst>
                <a:ext uri="{FF2B5EF4-FFF2-40B4-BE49-F238E27FC236}">
                  <a16:creationId xmlns:a16="http://schemas.microsoft.com/office/drawing/2014/main" id="{04783097-1310-45AC-A2A9-28B886E455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90" name="Freeform 21">
              <a:extLst>
                <a:ext uri="{FF2B5EF4-FFF2-40B4-BE49-F238E27FC236}">
                  <a16:creationId xmlns:a16="http://schemas.microsoft.com/office/drawing/2014/main" id="{451863B8-9514-4697-ACE7-28DE35AF07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91" name="Freeform 22">
              <a:extLst>
                <a:ext uri="{FF2B5EF4-FFF2-40B4-BE49-F238E27FC236}">
                  <a16:creationId xmlns:a16="http://schemas.microsoft.com/office/drawing/2014/main" id="{DE27BC31-4B0D-43DA-A50D-620C4F0E07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92" name="Freeform 23">
              <a:extLst>
                <a:ext uri="{FF2B5EF4-FFF2-40B4-BE49-F238E27FC236}">
                  <a16:creationId xmlns:a16="http://schemas.microsoft.com/office/drawing/2014/main" id="{F02B9293-6045-48F7-BA66-C6CEE079A5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93" name="Freeform 24">
              <a:extLst>
                <a:ext uri="{FF2B5EF4-FFF2-40B4-BE49-F238E27FC236}">
                  <a16:creationId xmlns:a16="http://schemas.microsoft.com/office/drawing/2014/main" id="{1B057154-9E55-4F46-8F52-2C2340C2C4D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94" name="Freeform 25">
              <a:extLst>
                <a:ext uri="{FF2B5EF4-FFF2-40B4-BE49-F238E27FC236}">
                  <a16:creationId xmlns:a16="http://schemas.microsoft.com/office/drawing/2014/main" id="{F0D99776-B00A-463D-B3CC-63B7A186B5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4396" name="Group 14395">
            <a:extLst>
              <a:ext uri="{FF2B5EF4-FFF2-40B4-BE49-F238E27FC236}">
                <a16:creationId xmlns:a16="http://schemas.microsoft.com/office/drawing/2014/main" id="{C85769A7-372A-438A-9AA5-96DC5E66F1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14397" name="Rectangle 14396">
              <a:extLst>
                <a:ext uri="{FF2B5EF4-FFF2-40B4-BE49-F238E27FC236}">
                  <a16:creationId xmlns:a16="http://schemas.microsoft.com/office/drawing/2014/main" id="{78EA495A-1769-4B8F-A33B-BDAE3027B4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98" name="Isosceles Triangle 22">
              <a:extLst>
                <a:ext uri="{FF2B5EF4-FFF2-40B4-BE49-F238E27FC236}">
                  <a16:creationId xmlns:a16="http://schemas.microsoft.com/office/drawing/2014/main" id="{56F53DA0-076C-4B0B-99BF-10C0699104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99" name="Rectangle 14398">
              <a:extLst>
                <a:ext uri="{FF2B5EF4-FFF2-40B4-BE49-F238E27FC236}">
                  <a16:creationId xmlns:a16="http://schemas.microsoft.com/office/drawing/2014/main" id="{E97A8E7D-1D13-4A15-B53E-B5FEC4DFB0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338" name="Rectangle 2"/>
          <p:cNvSpPr>
            <a:spLocks noGrp="1" noChangeArrowheads="1"/>
          </p:cNvSpPr>
          <p:nvPr>
            <p:ph type="title"/>
          </p:nvPr>
        </p:nvSpPr>
        <p:spPr>
          <a:xfrm>
            <a:off x="888631" y="2358391"/>
            <a:ext cx="3498979" cy="2453676"/>
          </a:xfrm>
        </p:spPr>
        <p:txBody>
          <a:bodyPr vert="horz" lIns="228600" tIns="228600" rIns="228600" bIns="228600" rtlCol="0" anchor="ctr">
            <a:normAutofit/>
          </a:bodyPr>
          <a:lstStyle/>
          <a:p>
            <a:pPr>
              <a:defRPr/>
            </a:pPr>
            <a:br>
              <a:rPr lang="en-US" sz="3700"/>
            </a:br>
            <a:r>
              <a:rPr lang="en-US" sz="3700"/>
              <a:t>Wireless Communication Device </a:t>
            </a:r>
          </a:p>
        </p:txBody>
      </p:sp>
      <p:sp useBgFill="1">
        <p:nvSpPr>
          <p:cNvPr id="14401" name="Rectangle 14400">
            <a:extLst>
              <a:ext uri="{FF2B5EF4-FFF2-40B4-BE49-F238E27FC236}">
                <a16:creationId xmlns:a16="http://schemas.microsoft.com/office/drawing/2014/main" id="{1A2438B2-9912-419F-9C39-448B5CB18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264" y="803186"/>
            <a:ext cx="6269015" cy="1807285"/>
          </a:xfrm>
          <a:prstGeom prst="rect">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p:cNvSpPr>
            <a:spLocks noGrp="1"/>
          </p:cNvSpPr>
          <p:nvPr>
            <p:ph sz="half" idx="1"/>
          </p:nvPr>
        </p:nvSpPr>
        <p:spPr>
          <a:xfrm>
            <a:off x="5097691" y="741363"/>
            <a:ext cx="6281873" cy="5785107"/>
          </a:xfrm>
        </p:spPr>
        <p:txBody>
          <a:bodyPr vert="horz" lIns="91440" tIns="45720" rIns="91440" bIns="45720" rtlCol="0" anchor="ctr">
            <a:normAutofit/>
          </a:bodyPr>
          <a:lstStyle/>
          <a:p>
            <a:pPr marL="0">
              <a:lnSpc>
                <a:spcPct val="110000"/>
              </a:lnSpc>
            </a:pPr>
            <a:r>
              <a:rPr lang="en-US" sz="2000"/>
              <a:t>The use of a WCD to engage in non-education-related communications during instructional time is expressly prohibited. </a:t>
            </a:r>
          </a:p>
          <a:p>
            <a:pPr marL="0">
              <a:lnSpc>
                <a:spcPct val="110000"/>
              </a:lnSpc>
            </a:pPr>
            <a:r>
              <a:rPr lang="en-US" sz="2000"/>
              <a:t>Students may use WCDs provided such uses do not create a distraction, disruption, or otherwise interfere with the educational environment at the following times: </a:t>
            </a:r>
          </a:p>
          <a:p>
            <a:pPr>
              <a:lnSpc>
                <a:spcPct val="110000"/>
              </a:lnSpc>
            </a:pPr>
            <a:r>
              <a:rPr lang="en-US" sz="2000"/>
              <a:t> Before and after school </a:t>
            </a:r>
          </a:p>
          <a:p>
            <a:pPr>
              <a:lnSpc>
                <a:spcPct val="110000"/>
              </a:lnSpc>
            </a:pPr>
            <a:r>
              <a:rPr lang="en-US" sz="2000"/>
              <a:t> During lunch </a:t>
            </a:r>
          </a:p>
          <a:p>
            <a:pPr>
              <a:lnSpc>
                <a:spcPct val="110000"/>
              </a:lnSpc>
            </a:pPr>
            <a:r>
              <a:rPr lang="en-US" sz="2000"/>
              <a:t> In-between classes </a:t>
            </a:r>
          </a:p>
          <a:p>
            <a:pPr>
              <a:lnSpc>
                <a:spcPct val="110000"/>
              </a:lnSpc>
            </a:pPr>
            <a:r>
              <a:rPr lang="en-US" sz="2000"/>
              <a:t> During after-school activities (extra-curricular activities) </a:t>
            </a:r>
          </a:p>
          <a:p>
            <a:pPr>
              <a:lnSpc>
                <a:spcPct val="110000"/>
              </a:lnSpc>
            </a:pPr>
            <a:r>
              <a:rPr lang="en-US" sz="2000"/>
              <a:t> At school-related functions </a:t>
            </a:r>
          </a:p>
          <a:p>
            <a:pPr>
              <a:lnSpc>
                <a:spcPct val="110000"/>
              </a:lnSpc>
            </a:pPr>
            <a:r>
              <a:rPr lang="en-US" sz="2000"/>
              <a:t> While on the school bus </a:t>
            </a:r>
          </a:p>
          <a:p>
            <a:pPr>
              <a:lnSpc>
                <a:spcPct val="110000"/>
              </a:lnSpc>
            </a:pPr>
            <a:endParaRPr lang="en-US" sz="1100"/>
          </a:p>
        </p:txBody>
      </p:sp>
    </p:spTree>
    <p:extLst>
      <p:ext uri="{BB962C8B-B14F-4D97-AF65-F5344CB8AC3E}">
        <p14:creationId xmlns:p14="http://schemas.microsoft.com/office/powerpoint/2010/main" val="756613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6" name="Group 75">
            <a:extLst>
              <a:ext uri="{FF2B5EF4-FFF2-40B4-BE49-F238E27FC236}">
                <a16:creationId xmlns:a16="http://schemas.microsoft.com/office/drawing/2014/main" id="{15E1AC81-83F2-45A8-9054-15570F4E25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77" name="Freeform 5">
              <a:extLst>
                <a:ext uri="{FF2B5EF4-FFF2-40B4-BE49-F238E27FC236}">
                  <a16:creationId xmlns:a16="http://schemas.microsoft.com/office/drawing/2014/main" id="{B15AA7C5-9BFE-4B90-A119-467AFACE9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6">
              <a:extLst>
                <a:ext uri="{FF2B5EF4-FFF2-40B4-BE49-F238E27FC236}">
                  <a16:creationId xmlns:a16="http://schemas.microsoft.com/office/drawing/2014/main" id="{944AB87D-35AF-4719-9940-5822E7702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7">
              <a:extLst>
                <a:ext uri="{FF2B5EF4-FFF2-40B4-BE49-F238E27FC236}">
                  <a16:creationId xmlns:a16="http://schemas.microsoft.com/office/drawing/2014/main" id="{E8B33BE3-7890-4628-9322-7EFBA3375B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8">
              <a:extLst>
                <a:ext uri="{FF2B5EF4-FFF2-40B4-BE49-F238E27FC236}">
                  <a16:creationId xmlns:a16="http://schemas.microsoft.com/office/drawing/2014/main" id="{01AD3ECF-519E-45E2-99DA-F5C1B50715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9">
              <a:extLst>
                <a:ext uri="{FF2B5EF4-FFF2-40B4-BE49-F238E27FC236}">
                  <a16:creationId xmlns:a16="http://schemas.microsoft.com/office/drawing/2014/main" id="{C050E700-0FF1-4D25-B54C-84BA04FCDC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0">
              <a:extLst>
                <a:ext uri="{FF2B5EF4-FFF2-40B4-BE49-F238E27FC236}">
                  <a16:creationId xmlns:a16="http://schemas.microsoft.com/office/drawing/2014/main" id="{720D9C11-F5C9-41B0-B2F2-EE20BC3D0C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1">
              <a:extLst>
                <a:ext uri="{FF2B5EF4-FFF2-40B4-BE49-F238E27FC236}">
                  <a16:creationId xmlns:a16="http://schemas.microsoft.com/office/drawing/2014/main" id="{623A9DA0-857E-4CDE-80EA-F30F1CE55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2">
              <a:extLst>
                <a:ext uri="{FF2B5EF4-FFF2-40B4-BE49-F238E27FC236}">
                  <a16:creationId xmlns:a16="http://schemas.microsoft.com/office/drawing/2014/main" id="{C48B8F4C-2C83-46F6-AFCD-58166AEB18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3">
              <a:extLst>
                <a:ext uri="{FF2B5EF4-FFF2-40B4-BE49-F238E27FC236}">
                  <a16:creationId xmlns:a16="http://schemas.microsoft.com/office/drawing/2014/main" id="{234C3795-C44D-41A7-A8F6-891387A66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4">
              <a:extLst>
                <a:ext uri="{FF2B5EF4-FFF2-40B4-BE49-F238E27FC236}">
                  <a16:creationId xmlns:a16="http://schemas.microsoft.com/office/drawing/2014/main" id="{91CC36F4-5DFA-4954-B354-97B180E98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5">
              <a:extLst>
                <a:ext uri="{FF2B5EF4-FFF2-40B4-BE49-F238E27FC236}">
                  <a16:creationId xmlns:a16="http://schemas.microsoft.com/office/drawing/2014/main" id="{7087A08E-C024-457D-8F99-1F340CED61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6">
              <a:extLst>
                <a:ext uri="{FF2B5EF4-FFF2-40B4-BE49-F238E27FC236}">
                  <a16:creationId xmlns:a16="http://schemas.microsoft.com/office/drawing/2014/main" id="{61CFBC61-7F57-45D7-860E-BF51B0EDA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7">
              <a:extLst>
                <a:ext uri="{FF2B5EF4-FFF2-40B4-BE49-F238E27FC236}">
                  <a16:creationId xmlns:a16="http://schemas.microsoft.com/office/drawing/2014/main" id="{2591C3DB-4880-431E-BC3D-37F1378AC5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8">
              <a:extLst>
                <a:ext uri="{FF2B5EF4-FFF2-40B4-BE49-F238E27FC236}">
                  <a16:creationId xmlns:a16="http://schemas.microsoft.com/office/drawing/2014/main" id="{79557EFE-4199-4E24-8A13-1B9CC1715A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9">
              <a:extLst>
                <a:ext uri="{FF2B5EF4-FFF2-40B4-BE49-F238E27FC236}">
                  <a16:creationId xmlns:a16="http://schemas.microsoft.com/office/drawing/2014/main" id="{0B965615-6052-4907-A136-9CAD14604C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20">
              <a:extLst>
                <a:ext uri="{FF2B5EF4-FFF2-40B4-BE49-F238E27FC236}">
                  <a16:creationId xmlns:a16="http://schemas.microsoft.com/office/drawing/2014/main" id="{F788FFC4-205D-47C1-91E7-DD1A52E0A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21">
              <a:extLst>
                <a:ext uri="{FF2B5EF4-FFF2-40B4-BE49-F238E27FC236}">
                  <a16:creationId xmlns:a16="http://schemas.microsoft.com/office/drawing/2014/main" id="{462FADD6-C927-46ED-A6E6-273B35C2F1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4" name="Freeform 22">
              <a:extLst>
                <a:ext uri="{FF2B5EF4-FFF2-40B4-BE49-F238E27FC236}">
                  <a16:creationId xmlns:a16="http://schemas.microsoft.com/office/drawing/2014/main" id="{AF64005E-134D-4444-9425-FB1C188985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3">
              <a:extLst>
                <a:ext uri="{FF2B5EF4-FFF2-40B4-BE49-F238E27FC236}">
                  <a16:creationId xmlns:a16="http://schemas.microsoft.com/office/drawing/2014/main" id="{E2565CA7-A8CB-463D-8D25-4F41235BC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4">
              <a:extLst>
                <a:ext uri="{FF2B5EF4-FFF2-40B4-BE49-F238E27FC236}">
                  <a16:creationId xmlns:a16="http://schemas.microsoft.com/office/drawing/2014/main" id="{41ABBFC0-4EEA-4634-A73B-945729D6B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5">
              <a:extLst>
                <a:ext uri="{FF2B5EF4-FFF2-40B4-BE49-F238E27FC236}">
                  <a16:creationId xmlns:a16="http://schemas.microsoft.com/office/drawing/2014/main" id="{E422F11F-726A-4A93-9D1B-B1400B061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9" name="Group 98">
            <a:extLst>
              <a:ext uri="{FF2B5EF4-FFF2-40B4-BE49-F238E27FC236}">
                <a16:creationId xmlns:a16="http://schemas.microsoft.com/office/drawing/2014/main" id="{FBF129BC-EA9E-4D20-898B-399F7727DFB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100" name="Rectangle 99">
              <a:extLst>
                <a:ext uri="{FF2B5EF4-FFF2-40B4-BE49-F238E27FC236}">
                  <a16:creationId xmlns:a16="http://schemas.microsoft.com/office/drawing/2014/main" id="{CFF42BAE-3249-46C8-9108-A83C87206B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1" name="Isosceles Triangle 22">
              <a:extLst>
                <a:ext uri="{FF2B5EF4-FFF2-40B4-BE49-F238E27FC236}">
                  <a16:creationId xmlns:a16="http://schemas.microsoft.com/office/drawing/2014/main" id="{4DDE2BA8-4174-4A99-BB09-0BA28F2685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2" name="Rectangle 101">
              <a:extLst>
                <a:ext uri="{FF2B5EF4-FFF2-40B4-BE49-F238E27FC236}">
                  <a16:creationId xmlns:a16="http://schemas.microsoft.com/office/drawing/2014/main" id="{4A893933-F7DD-4DA6-85C7-4CFF58741E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104" name="Rectangle 103">
            <a:extLst>
              <a:ext uri="{FF2B5EF4-FFF2-40B4-BE49-F238E27FC236}">
                <a16:creationId xmlns:a16="http://schemas.microsoft.com/office/drawing/2014/main" id="{29831267-5CAE-41B8-A1CC-66FE1628A6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437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6" name="Group 105">
            <a:extLst>
              <a:ext uri="{FF2B5EF4-FFF2-40B4-BE49-F238E27FC236}">
                <a16:creationId xmlns:a16="http://schemas.microsoft.com/office/drawing/2014/main" id="{379EE808-85F9-455B-B8F9-FBE90075FB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07" name="Freeform 5">
              <a:extLst>
                <a:ext uri="{FF2B5EF4-FFF2-40B4-BE49-F238E27FC236}">
                  <a16:creationId xmlns:a16="http://schemas.microsoft.com/office/drawing/2014/main" id="{C89DCC09-ED44-478A-8F79-A02EBAF7A5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8" name="Freeform 6">
              <a:extLst>
                <a:ext uri="{FF2B5EF4-FFF2-40B4-BE49-F238E27FC236}">
                  <a16:creationId xmlns:a16="http://schemas.microsoft.com/office/drawing/2014/main" id="{8E2E2454-5C03-4173-B8FE-1AB94658D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9" name="Freeform 7">
              <a:extLst>
                <a:ext uri="{FF2B5EF4-FFF2-40B4-BE49-F238E27FC236}">
                  <a16:creationId xmlns:a16="http://schemas.microsoft.com/office/drawing/2014/main" id="{2E8C684E-09F3-4317-A7D3-3D18C3593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0" name="Freeform 8">
              <a:extLst>
                <a:ext uri="{FF2B5EF4-FFF2-40B4-BE49-F238E27FC236}">
                  <a16:creationId xmlns:a16="http://schemas.microsoft.com/office/drawing/2014/main" id="{C5505EC4-4943-4963-98E8-69AF3FDF0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11" name="Freeform 9">
              <a:extLst>
                <a:ext uri="{FF2B5EF4-FFF2-40B4-BE49-F238E27FC236}">
                  <a16:creationId xmlns:a16="http://schemas.microsoft.com/office/drawing/2014/main" id="{4562C7B8-8AFB-4DDB-B72F-284990D5C4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12" name="Freeform 10">
              <a:extLst>
                <a:ext uri="{FF2B5EF4-FFF2-40B4-BE49-F238E27FC236}">
                  <a16:creationId xmlns:a16="http://schemas.microsoft.com/office/drawing/2014/main" id="{C3443E48-282C-4250-A466-0EC71FB9E1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13" name="Freeform 11">
              <a:extLst>
                <a:ext uri="{FF2B5EF4-FFF2-40B4-BE49-F238E27FC236}">
                  <a16:creationId xmlns:a16="http://schemas.microsoft.com/office/drawing/2014/main" id="{E1DA5A47-4EF3-4987-A0B2-0D48C03004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4" name="Freeform 12">
              <a:extLst>
                <a:ext uri="{FF2B5EF4-FFF2-40B4-BE49-F238E27FC236}">
                  <a16:creationId xmlns:a16="http://schemas.microsoft.com/office/drawing/2014/main" id="{B97C0249-6965-4479-85DD-65D339807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5" name="Freeform 13">
              <a:extLst>
                <a:ext uri="{FF2B5EF4-FFF2-40B4-BE49-F238E27FC236}">
                  <a16:creationId xmlns:a16="http://schemas.microsoft.com/office/drawing/2014/main" id="{593CC77F-968A-4E39-A274-8278279149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6" name="Freeform 14">
              <a:extLst>
                <a:ext uri="{FF2B5EF4-FFF2-40B4-BE49-F238E27FC236}">
                  <a16:creationId xmlns:a16="http://schemas.microsoft.com/office/drawing/2014/main" id="{1238E5CF-CAEC-4B5C-9DB6-A40F03FB3A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7" name="Freeform 15">
              <a:extLst>
                <a:ext uri="{FF2B5EF4-FFF2-40B4-BE49-F238E27FC236}">
                  <a16:creationId xmlns:a16="http://schemas.microsoft.com/office/drawing/2014/main" id="{BBD96636-6E63-4D65-A35C-92653FC48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8" name="Freeform 16">
              <a:extLst>
                <a:ext uri="{FF2B5EF4-FFF2-40B4-BE49-F238E27FC236}">
                  <a16:creationId xmlns:a16="http://schemas.microsoft.com/office/drawing/2014/main" id="{8D56D53D-1432-4D95-B0DD-3799916FD8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9" name="Freeform 17">
              <a:extLst>
                <a:ext uri="{FF2B5EF4-FFF2-40B4-BE49-F238E27FC236}">
                  <a16:creationId xmlns:a16="http://schemas.microsoft.com/office/drawing/2014/main" id="{415107AD-3A21-4847-8F6C-C406292763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0" name="Freeform 18">
              <a:extLst>
                <a:ext uri="{FF2B5EF4-FFF2-40B4-BE49-F238E27FC236}">
                  <a16:creationId xmlns:a16="http://schemas.microsoft.com/office/drawing/2014/main" id="{74B4AC16-93AF-4037-B469-BD1BAB95C9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1" name="Freeform 19">
              <a:extLst>
                <a:ext uri="{FF2B5EF4-FFF2-40B4-BE49-F238E27FC236}">
                  <a16:creationId xmlns:a16="http://schemas.microsoft.com/office/drawing/2014/main" id="{57AEC385-0F84-4743-A483-0E97114463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2" name="Freeform 20">
              <a:extLst>
                <a:ext uri="{FF2B5EF4-FFF2-40B4-BE49-F238E27FC236}">
                  <a16:creationId xmlns:a16="http://schemas.microsoft.com/office/drawing/2014/main" id="{90B47478-85F0-4BCA-9C98-48B633FD5A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23" name="Freeform 21">
              <a:extLst>
                <a:ext uri="{FF2B5EF4-FFF2-40B4-BE49-F238E27FC236}">
                  <a16:creationId xmlns:a16="http://schemas.microsoft.com/office/drawing/2014/main" id="{C8F8E9C6-76DE-42DF-9CD7-B9789CDE1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124" name="Freeform 22">
              <a:extLst>
                <a:ext uri="{FF2B5EF4-FFF2-40B4-BE49-F238E27FC236}">
                  <a16:creationId xmlns:a16="http://schemas.microsoft.com/office/drawing/2014/main" id="{660FFC41-5F89-4B42-913F-7FB1780636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5" name="Freeform 23">
              <a:extLst>
                <a:ext uri="{FF2B5EF4-FFF2-40B4-BE49-F238E27FC236}">
                  <a16:creationId xmlns:a16="http://schemas.microsoft.com/office/drawing/2014/main" id="{1B956442-7A16-4B5B-908F-D69FC0A933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6" name="Freeform 24">
              <a:extLst>
                <a:ext uri="{FF2B5EF4-FFF2-40B4-BE49-F238E27FC236}">
                  <a16:creationId xmlns:a16="http://schemas.microsoft.com/office/drawing/2014/main" id="{B54D797E-632B-4287-907B-A96D2CCBF4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7" name="Freeform 25">
              <a:extLst>
                <a:ext uri="{FF2B5EF4-FFF2-40B4-BE49-F238E27FC236}">
                  <a16:creationId xmlns:a16="http://schemas.microsoft.com/office/drawing/2014/main" id="{BF7D9703-D82B-498D-AA68-475F298FAA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129" name="Group 128">
            <a:extLst>
              <a:ext uri="{FF2B5EF4-FFF2-40B4-BE49-F238E27FC236}">
                <a16:creationId xmlns:a16="http://schemas.microsoft.com/office/drawing/2014/main" id="{F8D580F2-1EDA-4B5F-98EB-EF8F18E9B7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130" name="Rectangle 129">
              <a:extLst>
                <a:ext uri="{FF2B5EF4-FFF2-40B4-BE49-F238E27FC236}">
                  <a16:creationId xmlns:a16="http://schemas.microsoft.com/office/drawing/2014/main" id="{E0F2EADF-2A67-482F-B290-DED5172BB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1" name="Isosceles Triangle 22">
              <a:extLst>
                <a:ext uri="{FF2B5EF4-FFF2-40B4-BE49-F238E27FC236}">
                  <a16:creationId xmlns:a16="http://schemas.microsoft.com/office/drawing/2014/main" id="{39BCFDA0-B04D-4835-A135-02F8969F3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2" name="Rectangle 131">
              <a:extLst>
                <a:ext uri="{FF2B5EF4-FFF2-40B4-BE49-F238E27FC236}">
                  <a16:creationId xmlns:a16="http://schemas.microsoft.com/office/drawing/2014/main" id="{6DD3C0B8-C176-40C2-93F5-670E2BAC7D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a:extLst>
              <a:ext uri="{FF2B5EF4-FFF2-40B4-BE49-F238E27FC236}">
                <a16:creationId xmlns:a16="http://schemas.microsoft.com/office/drawing/2014/main" id="{D6CB2B0D-610F-41FA-BEB1-F643572F07EB}"/>
              </a:ext>
            </a:extLst>
          </p:cNvPr>
          <p:cNvSpPr>
            <a:spLocks noGrp="1"/>
          </p:cNvSpPr>
          <p:nvPr>
            <p:ph type="title"/>
          </p:nvPr>
        </p:nvSpPr>
        <p:spPr>
          <a:xfrm>
            <a:off x="888631" y="2349925"/>
            <a:ext cx="3498979" cy="2456442"/>
          </a:xfrm>
        </p:spPr>
        <p:txBody>
          <a:bodyPr vert="horz" lIns="228600" tIns="228600" rIns="228600" bIns="228600" rtlCol="0" anchor="ctr">
            <a:normAutofit/>
          </a:bodyPr>
          <a:lstStyle/>
          <a:p>
            <a:r>
              <a:rPr lang="en-US" sz="4000"/>
              <a:t>6th Grade Schedules</a:t>
            </a:r>
          </a:p>
        </p:txBody>
      </p:sp>
      <p:sp>
        <p:nvSpPr>
          <p:cNvPr id="3" name="Content Placeholder 2">
            <a:extLst>
              <a:ext uri="{FF2B5EF4-FFF2-40B4-BE49-F238E27FC236}">
                <a16:creationId xmlns:a16="http://schemas.microsoft.com/office/drawing/2014/main" id="{5C8448C8-04A8-4339-8E0E-80D4580AE3F5}"/>
              </a:ext>
            </a:extLst>
          </p:cNvPr>
          <p:cNvSpPr>
            <a:spLocks noGrp="1"/>
          </p:cNvSpPr>
          <p:nvPr>
            <p:ph idx="1"/>
          </p:nvPr>
        </p:nvSpPr>
        <p:spPr>
          <a:xfrm>
            <a:off x="5118447" y="803185"/>
            <a:ext cx="6534848" cy="5945957"/>
          </a:xfrm>
        </p:spPr>
        <p:txBody>
          <a:bodyPr vert="horz" lIns="91440" tIns="45720" rIns="91440" bIns="45720" rtlCol="0" anchor="ctr">
            <a:noAutofit/>
          </a:bodyPr>
          <a:lstStyle/>
          <a:p>
            <a:pPr marL="0">
              <a:lnSpc>
                <a:spcPct val="110000"/>
              </a:lnSpc>
            </a:pPr>
            <a:endParaRPr lang="en-US" sz="1600"/>
          </a:p>
          <a:p>
            <a:pPr>
              <a:lnSpc>
                <a:spcPct val="110000"/>
              </a:lnSpc>
            </a:pPr>
            <a:r>
              <a:rPr lang="en-US" sz="1600">
                <a:latin typeface="Times"/>
                <a:cs typeface="Times"/>
              </a:rPr>
              <a:t>Schedules will be available before school starts but are not finalized until the end of summer break (this is the ensure that all students FSA scores have arrived, and they are placed in the correct courses)</a:t>
            </a:r>
          </a:p>
          <a:p>
            <a:pPr>
              <a:lnSpc>
                <a:spcPct val="110000"/>
              </a:lnSpc>
            </a:pPr>
            <a:r>
              <a:rPr lang="en-US" sz="1600">
                <a:latin typeface="Times"/>
                <a:cs typeface="Times"/>
              </a:rPr>
              <a:t>All 6th graders are required to take Health/PE so you will see it as an elective on their schedule</a:t>
            </a:r>
          </a:p>
          <a:p>
            <a:pPr>
              <a:lnSpc>
                <a:spcPct val="110000"/>
              </a:lnSpc>
            </a:pPr>
            <a:r>
              <a:rPr lang="en-US" sz="1600">
                <a:latin typeface="Times"/>
                <a:cs typeface="Times"/>
              </a:rPr>
              <a:t>If your 6</a:t>
            </a:r>
            <a:r>
              <a:rPr lang="en-US" sz="1600" baseline="30000">
                <a:latin typeface="Times"/>
                <a:cs typeface="Times"/>
              </a:rPr>
              <a:t>th</a:t>
            </a:r>
            <a:r>
              <a:rPr lang="en-US" sz="1600">
                <a:latin typeface="Times"/>
                <a:cs typeface="Times"/>
              </a:rPr>
              <a:t> grader has Intensive Reading they scored a Level 1 on the most recent FSA</a:t>
            </a:r>
          </a:p>
          <a:p>
            <a:pPr>
              <a:lnSpc>
                <a:spcPct val="110000"/>
              </a:lnSpc>
            </a:pPr>
            <a:r>
              <a:rPr lang="en-US" sz="1600">
                <a:latin typeface="Times"/>
                <a:cs typeface="Times"/>
              </a:rPr>
              <a:t>6th graders were able to choose one (year-long) or two (semester) electives course other than Health/PE</a:t>
            </a:r>
          </a:p>
          <a:p>
            <a:pPr>
              <a:lnSpc>
                <a:spcPct val="110000"/>
              </a:lnSpc>
            </a:pPr>
            <a:r>
              <a:rPr lang="en-US" sz="1600">
                <a:latin typeface="Times"/>
                <a:cs typeface="Times"/>
              </a:rPr>
              <a:t>Middle school is an opportunity for students to explore the many different course offerings to help them make informed decisions about their future in high school. We encourage students to take a variety of courses.</a:t>
            </a:r>
          </a:p>
          <a:p>
            <a:pPr>
              <a:lnSpc>
                <a:spcPct val="110000"/>
              </a:lnSpc>
            </a:pPr>
            <a:r>
              <a:rPr lang="en-US" sz="1600">
                <a:latin typeface="Times" panose="02020603050405020304" pitchFamily="18" charset="0"/>
                <a:cs typeface="Times" panose="02020603050405020304" pitchFamily="18" charset="0"/>
              </a:rPr>
              <a:t> The school master schedule is created based off the student’s requests. Unless a 6</a:t>
            </a:r>
            <a:r>
              <a:rPr lang="en-US" sz="1600" baseline="30000">
                <a:latin typeface="Times" panose="02020603050405020304" pitchFamily="18" charset="0"/>
                <a:cs typeface="Times" panose="02020603050405020304" pitchFamily="18" charset="0"/>
              </a:rPr>
              <a:t>th</a:t>
            </a:r>
            <a:r>
              <a:rPr lang="en-US" sz="1600">
                <a:latin typeface="Times" panose="02020603050405020304" pitchFamily="18" charset="0"/>
                <a:cs typeface="Times" panose="02020603050405020304" pitchFamily="18" charset="0"/>
              </a:rPr>
              <a:t> grader has a course on their schedule that they have already taken they will not receive a schedule change. </a:t>
            </a:r>
          </a:p>
          <a:p>
            <a:pPr>
              <a:lnSpc>
                <a:spcPct val="110000"/>
              </a:lnSpc>
            </a:pPr>
            <a:endParaRPr lang="en-US" sz="1600"/>
          </a:p>
          <a:p>
            <a:pPr>
              <a:lnSpc>
                <a:spcPct val="110000"/>
              </a:lnSpc>
            </a:pPr>
            <a:endParaRPr lang="en-US" sz="1600"/>
          </a:p>
          <a:p>
            <a:pPr>
              <a:lnSpc>
                <a:spcPct val="110000"/>
              </a:lnSpc>
            </a:pPr>
            <a:endParaRPr lang="en-US" sz="1600"/>
          </a:p>
          <a:p>
            <a:pPr>
              <a:lnSpc>
                <a:spcPct val="110000"/>
              </a:lnSpc>
            </a:pPr>
            <a:endParaRPr lang="en-US" sz="1600"/>
          </a:p>
        </p:txBody>
      </p:sp>
    </p:spTree>
    <p:extLst>
      <p:ext uri="{BB962C8B-B14F-4D97-AF65-F5344CB8AC3E}">
        <p14:creationId xmlns:p14="http://schemas.microsoft.com/office/powerpoint/2010/main" val="2720275993"/>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47299FF691B2F41A7ADDB8446F59465" ma:contentTypeVersion="14" ma:contentTypeDescription="Create a new document." ma:contentTypeScope="" ma:versionID="593f92e3fc98a9c501e3b468f59d2a37">
  <xsd:schema xmlns:xsd="http://www.w3.org/2001/XMLSchema" xmlns:xs="http://www.w3.org/2001/XMLSchema" xmlns:p="http://schemas.microsoft.com/office/2006/metadata/properties" xmlns:ns1="http://schemas.microsoft.com/sharepoint/v3" xmlns:ns2="0d33fc27-6809-4981-b30e-db58a507c0be" xmlns:ns3="d8eade15-05a2-4dc3-9f45-639a587ee6fd" targetNamespace="http://schemas.microsoft.com/office/2006/metadata/properties" ma:root="true" ma:fieldsID="0e740aee7346b8974d8713ca2aaa4281" ns1:_="" ns2:_="" ns3:_="">
    <xsd:import namespace="http://schemas.microsoft.com/sharepoint/v3"/>
    <xsd:import namespace="0d33fc27-6809-4981-b30e-db58a507c0be"/>
    <xsd:import namespace="d8eade15-05a2-4dc3-9f45-639a587ee6f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1:_ip_UnifiedCompliancePolicyProperties" minOccurs="0"/>
                <xsd:element ref="ns1:_ip_UnifiedCompliancePolicyUIAction" minOccurs="0"/>
                <xsd:element ref="ns3:MediaServiceOCR"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d33fc27-6809-4981-b30e-db58a507c0be"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8eade15-05a2-4dc3-9f45-639a587ee6fd"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6E790164-C647-4777-BE19-730850CCEB6B}">
  <ds:schemaRefs>
    <ds:schemaRef ds:uri="http://schemas.microsoft.com/sharepoint/v3/contenttype/forms"/>
  </ds:schemaRefs>
</ds:datastoreItem>
</file>

<file path=customXml/itemProps2.xml><?xml version="1.0" encoding="utf-8"?>
<ds:datastoreItem xmlns:ds="http://schemas.openxmlformats.org/officeDocument/2006/customXml" ds:itemID="{C1AF35CA-1CFD-4417-8386-DB50FE307E36}">
  <ds:schemaRefs>
    <ds:schemaRef ds:uri="0d33fc27-6809-4981-b30e-db58a507c0be"/>
    <ds:schemaRef ds:uri="d8eade15-05a2-4dc3-9f45-639a587ee6f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58A69CE-1D49-4C9F-AA2F-91854C347864}">
  <ds:schemaRefs>
    <ds:schemaRef ds:uri="http://schemas.microsoft.com/office/2006/metadata/properties"/>
    <ds:schemaRef ds:uri="http://schemas.microsoft.com/office/infopath/2007/PartnerControl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TM16401371[[fn=Atlas]]</Template>
  <TotalTime>0</TotalTime>
  <Words>1497</Words>
  <Application>Microsoft Macintosh PowerPoint</Application>
  <PresentationFormat>Widescreen</PresentationFormat>
  <Paragraphs>171</Paragraphs>
  <Slides>27</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vt:lpstr>
      <vt:lpstr>Avenir Black Oblique</vt:lpstr>
      <vt:lpstr>Calibri</vt:lpstr>
      <vt:lpstr>Calibri Light</vt:lpstr>
      <vt:lpstr>Rockwell</vt:lpstr>
      <vt:lpstr>Times</vt:lpstr>
      <vt:lpstr>Wingdings</vt:lpstr>
      <vt:lpstr>Atlas</vt:lpstr>
      <vt:lpstr>PowerPoint Presentation</vt:lpstr>
      <vt:lpstr>Goals For This Session</vt:lpstr>
      <vt:lpstr>Following This Session</vt:lpstr>
      <vt:lpstr>PowerPoint Presentation</vt:lpstr>
      <vt:lpstr>How Do Our Newest Pirates Show Their Pride?</vt:lpstr>
      <vt:lpstr>We Have a Rotating Bell Schedule</vt:lpstr>
      <vt:lpstr>PowerPoint Presentation</vt:lpstr>
      <vt:lpstr> Wireless Communication Device </vt:lpstr>
      <vt:lpstr>6th Grade Schedules</vt:lpstr>
      <vt:lpstr>Drop-off and Pick-up Procedures Carline</vt:lpstr>
      <vt:lpstr>Bus Loop Procedures</vt:lpstr>
      <vt:lpstr>Tip #1 Stay Connected to Pasco!</vt:lpstr>
      <vt:lpstr>PowerPoint Presentation</vt:lpstr>
      <vt:lpstr>PowerPoint Presentation</vt:lpstr>
      <vt:lpstr>PowerPoint Presentation</vt:lpstr>
      <vt:lpstr>Changes to Grading Practices 22-23 </vt:lpstr>
      <vt:lpstr>PowerPoint Presentation</vt:lpstr>
      <vt:lpstr>Join Our Parent Pirate Crew! Information Session September 13th</vt:lpstr>
      <vt:lpstr>PowerPoint Presentation</vt:lpstr>
      <vt:lpstr>PowerPoint Presentation</vt:lpstr>
      <vt:lpstr>PowerPoint Presentation</vt:lpstr>
      <vt:lpstr>PowerPoint Presentation</vt:lpstr>
      <vt:lpstr>Tip #7 Know Your School Support Systems </vt:lpstr>
      <vt:lpstr>PowerPoint Presentation</vt:lpstr>
      <vt:lpstr>Parent Bill of Rights Changes</vt:lpstr>
      <vt:lpstr>Save the Date!  Mark Your Calendars!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 D. Shanberg</dc:creator>
  <cp:lastModifiedBy>Michelle Christine Hinchey</cp:lastModifiedBy>
  <cp:revision>2</cp:revision>
  <dcterms:modified xsi:type="dcterms:W3CDTF">2022-08-02T19:24:12Z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0x010100947299FF691B2F41A7ADDB8446F59465</vt:lpwstr>
  </property>
</Properties>
</file>